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2188825" cy="6858000"/>
  <p:notesSz cx="6794500" cy="9931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2F315E-4F7E-4D46-1DC1-593B63700F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FB2ABFC-167F-9019-E51E-6827CFC700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80F06-4861-46B5-A8DD-7BC2A2632A2F}" type="datetimeFigureOut">
              <a:rPr lang="en-GB" smtClean="0"/>
              <a:t>03/12/2025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5F061A5-66FC-91D6-8FEB-3A93D15A7C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6A069BA-5588-DAA3-6BBD-87FE90C644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A5C36-D6D9-4472-AE0F-C3C1912E0D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57375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DB89947-A02E-465F-3129-C4E2DF6362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7982" y="365126"/>
            <a:ext cx="1051286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617264-3F2E-3242-46E9-4F9CD7D8B1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7982" y="1825625"/>
            <a:ext cx="10512862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C32CB1-05FE-C2A1-8BBB-54931312C6A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7982" y="6356351"/>
            <a:ext cx="274248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CF80F06-4861-46B5-A8DD-7BC2A2632A2F}" type="datetimeFigureOut">
              <a:rPr lang="en-GB" smtClean="0"/>
              <a:t>03/12/2025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1EE650-1E0B-4C58-C5C9-9AC0863C4E6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7549" y="6356351"/>
            <a:ext cx="411372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FDC2A1-85BC-DEAC-7E8C-6B784A4FEF9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08357" y="6356351"/>
            <a:ext cx="274248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34A5C36-D6D9-4472-AE0F-C3C1912E0D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04641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126" rtl="0" eaLnBrk="1" latinLnBrk="0" hangingPunct="1">
        <a:lnSpc>
          <a:spcPct val="90000"/>
        </a:lnSpc>
        <a:spcBef>
          <a:spcPct val="0"/>
        </a:spcBef>
        <a:buNone/>
        <a:defRPr sz="439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31" indent="-228531" algn="l" defTabSz="914126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799" kern="1200">
          <a:solidFill>
            <a:schemeClr val="tx1"/>
          </a:solidFill>
          <a:latin typeface="+mn-lt"/>
          <a:ea typeface="+mn-ea"/>
          <a:cs typeface="+mn-cs"/>
        </a:defRPr>
      </a:lvl1pPr>
      <a:lvl2pPr marL="685594" indent="-228531" algn="l" defTabSz="91412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399" kern="1200">
          <a:solidFill>
            <a:schemeClr val="tx1"/>
          </a:solidFill>
          <a:latin typeface="+mn-lt"/>
          <a:ea typeface="+mn-ea"/>
          <a:cs typeface="+mn-cs"/>
        </a:defRPr>
      </a:lvl2pPr>
      <a:lvl3pPr marL="1142657" indent="-228531" algn="l" defTabSz="91412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99" kern="1200">
          <a:solidFill>
            <a:schemeClr val="tx1"/>
          </a:solidFill>
          <a:latin typeface="+mn-lt"/>
          <a:ea typeface="+mn-ea"/>
          <a:cs typeface="+mn-cs"/>
        </a:defRPr>
      </a:lvl3pPr>
      <a:lvl4pPr marL="1599720" indent="-228531" algn="l" defTabSz="91412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2056783" indent="-228531" algn="l" defTabSz="91412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513846" indent="-228531" algn="l" defTabSz="91412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970908" indent="-228531" algn="l" defTabSz="91412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427971" indent="-228531" algn="l" defTabSz="91412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885034" indent="-228531" algn="l" defTabSz="91412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7063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4126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1189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8251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5314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2377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9440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6503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D4DE5BD-700B-70AD-F755-3B93902D18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sz="5000">
                <a:latin typeface="Twinkl" pitchFamily="2"/>
              </a:rPr>
              <a:t>Benson C of E Primary School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DE0F26-9709-88C3-1BC9-BF6427AE6BE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88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5898059"/>
      </p:ext>
    </p:extLst>
  </p:cSld>
  <p:clrMapOvr>
    <a:masterClrMapping/>
  </p:clrMapOvr>
  <p:transition spd="med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C9AF0CA-BCCD-B0BF-7C8E-55882B93CD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>
                <a:latin typeface="Twinkl" pitchFamily="2"/>
              </a:rPr>
              <a:t>Our School Vision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45FB19-FB4E-B363-F951-00435033951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88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7501989"/>
      </p:ext>
    </p:extLst>
  </p:cSld>
  <p:clrMapOvr>
    <a:masterClrMapping/>
  </p:clrMapOvr>
  <p:transition spd="med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134E018-25F4-C38E-0CFF-DDAE010C88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>
                <a:latin typeface="Twinkl" pitchFamily="2"/>
              </a:rPr>
              <a:t>The EYFS at Benson CofE Primary School…</a:t>
            </a:r>
            <a:endParaRPr lang="en-GB">
              <a:latin typeface="Twinkl" pitchFamily="2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E88D38-1F3C-9C99-A84C-BEEA0C841F4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88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5498013"/>
      </p:ext>
    </p:extLst>
  </p:cSld>
  <p:clrMapOvr>
    <a:masterClrMapping/>
  </p:clrMapOvr>
  <p:transition spd="med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9112FB8-9292-8EA5-9375-3C8E6E900D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4872E4-C17C-8E6E-724B-B1A4C75663C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88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7128777"/>
      </p:ext>
    </p:extLst>
  </p:cSld>
  <p:clrMapOvr>
    <a:masterClrMapping/>
  </p:clrMapOvr>
  <p:transition spd="med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0F3CB6A-A44F-27A4-625B-A2449D32FE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>
                <a:latin typeface="Twinkl" pitchFamily="2"/>
              </a:rPr>
              <a:t>Example of a Reception Class </a:t>
            </a:r>
            <a:br>
              <a:rPr lang="en-US">
                <a:latin typeface="Twinkl" pitchFamily="2"/>
              </a:rPr>
            </a:br>
            <a:r>
              <a:rPr lang="en-US">
                <a:latin typeface="Twinkl" pitchFamily="2"/>
              </a:rPr>
              <a:t>school day:</a:t>
            </a:r>
            <a:endParaRPr lang="en-GB">
              <a:latin typeface="Twinkl" pitchFamily="2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D9AB10-6CB0-ABE1-6A4B-9F7C2C82118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88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5783193"/>
      </p:ext>
    </p:extLst>
  </p:cSld>
  <p:clrMapOvr>
    <a:masterClrMapping/>
  </p:clrMapOvr>
  <p:transition spd="med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F9542BE-0337-FC60-6F23-E698098680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A4312F-8B96-B3BD-1D1F-E0F8C3ACCF6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88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5258412"/>
      </p:ext>
    </p:extLst>
  </p:cSld>
  <p:clrMapOvr>
    <a:masterClrMapping/>
  </p:clrMapOvr>
  <p:transition spd="med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9509055-8350-1A97-7176-3BD158A3C7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 sz="3599">
                <a:solidFill>
                  <a:srgbClr val="EB6E19"/>
                </a:solidFill>
                <a:latin typeface="Twinkl" pitchFamily="2"/>
              </a:rPr>
              <a:t>Essential Equipment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BE7646-8B49-3B33-54C8-97F760460A1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88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0208322"/>
      </p:ext>
    </p:extLst>
  </p:cSld>
  <p:clrMapOvr>
    <a:masterClrMapping/>
  </p:clrMapOvr>
  <p:transition spd="med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359482A-BB17-55C0-1E95-33CC92B10F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1DC3B3-DD5A-BB6F-7FC7-DF8B7446918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88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6539090"/>
      </p:ext>
    </p:extLst>
  </p:cSld>
  <p:clrMapOvr>
    <a:masterClrMapping/>
  </p:clrMapOvr>
  <p:transition spd="med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0E2BE01-2D3A-0232-F23F-B373B4B388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5AEEDC-0D7D-D808-8010-6185729E96F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88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4960613"/>
      </p:ext>
    </p:extLst>
  </p:cSld>
  <p:clrMapOvr>
    <a:masterClrMapping/>
  </p:clrMapOvr>
  <p:transition spd="med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4ED3A6B-6019-88EA-2669-245FAE7F30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sz="2000">
                <a:latin typeface="Twinkl" pitchFamily="2"/>
              </a:rPr>
              <a:t>A rich curriculum, organised to provide a progression of skills and knowledge.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C69C77-7657-2440-2D42-6DDABF607EC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88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9549316"/>
      </p:ext>
    </p:extLst>
  </p:cSld>
  <p:clrMapOvr>
    <a:masterClrMapping/>
  </p:clrMapOvr>
  <p:transition spd="med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4145942-96E3-E21A-06B9-33BE9CE5BA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>
                <a:latin typeface="Twinkl" pitchFamily="2"/>
              </a:rPr>
              <a:t>Our Community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52FBA16-7387-6E71-B055-0F20CF15DA5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88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035846"/>
      </p:ext>
    </p:extLst>
  </p:cSld>
  <p:clrMapOvr>
    <a:masterClrMapping/>
  </p:clrMapOvr>
  <p:transition spd="med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F28BF81-0C61-6054-F7CB-36A49B8D2B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 sz="3200">
                <a:latin typeface="Twinkl" pitchFamily="2"/>
              </a:rPr>
              <a:t>Nursery Admissions:</a:t>
            </a:r>
            <a:br>
              <a:rPr lang="en-GB" sz="3200"/>
            </a:br>
            <a:br>
              <a:rPr lang="en-GB" sz="3200"/>
            </a:br>
            <a:endParaRPr lang="en-GB" sz="320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C4E8FF-2150-452D-57C4-A56C7A6F6C3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88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3683034"/>
      </p:ext>
    </p:extLst>
  </p:cSld>
  <p:clrMapOvr>
    <a:masterClrMapping/>
  </p:clrMapOvr>
  <p:transition spd="med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95FE457-D18E-E5E5-6657-45B2AFCEBA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 sz="3200">
                <a:latin typeface="Twinkl" pitchFamily="2"/>
              </a:rPr>
              <a:t>Admissions:</a:t>
            </a:r>
            <a:br>
              <a:rPr lang="en-GB" sz="3200">
                <a:latin typeface="Twinkl" pitchFamily="2"/>
              </a:rPr>
            </a:br>
            <a:r>
              <a:rPr lang="en-GB" sz="3200">
                <a:latin typeface="Twinkl" pitchFamily="2"/>
              </a:rPr>
              <a:t>Through Oxfordshire County Council Website</a:t>
            </a:r>
            <a:br>
              <a:rPr lang="en-GB"/>
            </a:b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1A8350E-88ED-D37A-C49E-05B9F8128A3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88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4625253"/>
      </p:ext>
    </p:extLst>
  </p:cSld>
  <p:clrMapOvr>
    <a:masterClrMapping/>
  </p:clrMapOvr>
  <p:transition spd="med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1EB61F6-2EAE-CE1F-4BD0-EC94199C5D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 algn="ctr"/>
            <a:r>
              <a:rPr lang="en-US">
                <a:latin typeface="Twinkl" pitchFamily="2"/>
              </a:rPr>
              <a:t>Timeline of the Admission Process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9FDC7D9-88B4-DB59-1069-7CE5587F6F7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88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816271"/>
      </p:ext>
    </p:extLst>
  </p:cSld>
  <p:clrMapOvr>
    <a:masterClrMapping/>
  </p:clrMapOvr>
  <p:transition spd="med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194149B-669C-113E-3C6B-00E6D78F3C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2686EF-70AB-582B-9DAA-BD79E61768E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88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9620958"/>
      </p:ext>
    </p:extLst>
  </p:cSld>
  <p:clrMapOvr>
    <a:masterClrMapping/>
  </p:clrMapOvr>
  <p:transition spd="med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F96B302-7950-7D7A-4F94-A10F19BA13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F41515-FC20-E835-813F-B8A1E109D45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88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7949271"/>
      </p:ext>
    </p:extLst>
  </p:cSld>
  <p:clrMapOvr>
    <a:masterClrMapping/>
  </p:clrMapOvr>
  <p:transition spd="med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4602DD3-CFDA-0C90-631D-858CCC25E4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8FC040-D90F-4B31-F57D-B7AABE51A96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88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2864567"/>
      </p:ext>
    </p:extLst>
  </p:cSld>
  <p:clrMapOvr>
    <a:masterClrMapping/>
  </p:clrMapOvr>
  <p:transition spd="med">
    <p:fad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63</Words>
  <Application>Microsoft Office PowerPoint</Application>
  <PresentationFormat>Custom</PresentationFormat>
  <Paragraphs>10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Aptos</vt:lpstr>
      <vt:lpstr>Aptos Display</vt:lpstr>
      <vt:lpstr>Arial</vt:lpstr>
      <vt:lpstr>Twinkl</vt:lpstr>
      <vt:lpstr>Office Theme</vt:lpstr>
      <vt:lpstr>Benson C of E Primary School</vt:lpstr>
      <vt:lpstr>Our School Vision</vt:lpstr>
      <vt:lpstr>The EYFS at Benson CofE Primary School…</vt:lpstr>
      <vt:lpstr>PowerPoint Presentation</vt:lpstr>
      <vt:lpstr>Example of a Reception Class  school day:</vt:lpstr>
      <vt:lpstr>PowerPoint Presentation</vt:lpstr>
      <vt:lpstr>Essential Equipment</vt:lpstr>
      <vt:lpstr>PowerPoint Presentation</vt:lpstr>
      <vt:lpstr>PowerPoint Presentation</vt:lpstr>
      <vt:lpstr>A rich curriculum, organised to provide a progression of skills and knowledge.</vt:lpstr>
      <vt:lpstr>Our Community</vt:lpstr>
      <vt:lpstr>Nursery Admissions:  </vt:lpstr>
      <vt:lpstr>Admissions: Through Oxfordshire County Council Website </vt:lpstr>
      <vt:lpstr>Timeline of the Admission Process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Louisa Fanstone</dc:creator>
  <cp:lastModifiedBy>Louisa Fanstone</cp:lastModifiedBy>
  <cp:revision>1</cp:revision>
  <dcterms:created xsi:type="dcterms:W3CDTF">2025-12-03T14:33:54Z</dcterms:created>
  <dcterms:modified xsi:type="dcterms:W3CDTF">2025-12-03T14:33:54Z</dcterms:modified>
</cp:coreProperties>
</file>