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18288000" cy="10287000"/>
  <p:notesSz cx="6858000" cy="9144000"/>
  <p:embeddedFontLst>
    <p:embeddedFont>
      <p:font typeface="Crimson Pro" panose="020B0604020202020204" charset="0"/>
      <p:regular r:id="rId22"/>
      <p:bold r:id="rId23"/>
      <p:italic r:id="rId24"/>
      <p:boldItalic r:id="rId25"/>
    </p:embeddedFont>
    <p:embeddedFont>
      <p:font typeface="Oswald" panose="020F0502020204030204" pitchFamily="2" charset="0"/>
      <p:regular r:id="rId26"/>
      <p:bold r:id="rId2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31" roundtripDataSignature="AMtx7mgW2KUjqP3pBLoc1o9hSTOdFJqfC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2" d="100"/>
          <a:sy n="52" d="100"/>
        </p:scale>
        <p:origin x="850" y="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notesMaster" Target="notesMasters/notesMaster1.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10" Type="http://schemas.openxmlformats.org/officeDocument/2006/relationships/slide" Target="slides/slide9.xml"/><Relationship Id="rId19" Type="http://schemas.openxmlformats.org/officeDocument/2006/relationships/slide" Target="slides/slide18.xml"/><Relationship Id="rId31"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 name="Google Shape;82;p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3" name="Google Shape;93;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02" name="Google Shape;102;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1" name="Google Shape;111;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2" name="Google Shape;122;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31" name="Google Shape;131;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40" name="Google Shape;140;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49" name="Google Shape;149;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0" name="Google Shape;160;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g2801db003e3_0_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9" name="Google Shape;169;g2801db003e3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g280264bd2a5_1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78" name="Google Shape;178;g280264bd2a5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g280264bd2a5_1_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88" name="Google Shape;188;g280264bd2a5_1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98" name="Google Shape;198;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07" name="Google Shape;207;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16" name="Google Shape;216;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25" name="Google Shape;225;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34" name="Google Shape;234;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43" name="Google Shape;243;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52" name="Google Shape;252;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1"/>
        <p:cNvGrpSpPr/>
        <p:nvPr/>
      </p:nvGrpSpPr>
      <p:grpSpPr>
        <a:xfrm>
          <a:off x="0" y="0"/>
          <a:ext cx="0" cy="0"/>
          <a:chOff x="0" y="0"/>
          <a:chExt cx="0" cy="0"/>
        </a:xfrm>
      </p:grpSpPr>
      <p:sp>
        <p:nvSpPr>
          <p:cNvPr id="12" name="Google Shape;12;p2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2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 name="Google Shape;14;p2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22"/>
          <p:cNvSpPr txBox="1">
            <a:spLocks noGrp="1"/>
          </p:cNvSpPr>
          <p:nvPr>
            <p:ph type="ctrTitle"/>
          </p:nvPr>
        </p:nvSpPr>
        <p:spPr>
          <a:xfrm>
            <a:off x="685800" y="2130425"/>
            <a:ext cx="7772400" cy="1470025"/>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22"/>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rmAutofit/>
          </a:bodyPr>
          <a:lstStyle>
            <a:lvl1pPr lvl="0" algn="ctr">
              <a:lnSpc>
                <a:spcPct val="100000"/>
              </a:lnSpc>
              <a:spcBef>
                <a:spcPts val="640"/>
              </a:spcBef>
              <a:spcAft>
                <a:spcPts val="0"/>
              </a:spcAft>
              <a:buClr>
                <a:srgbClr val="888888"/>
              </a:buClr>
              <a:buSzPts val="3200"/>
              <a:buNone/>
              <a:defRPr>
                <a:solidFill>
                  <a:srgbClr val="888888"/>
                </a:solidFill>
              </a:defRPr>
            </a:lvl1pPr>
            <a:lvl2pPr lvl="1" algn="ctr">
              <a:lnSpc>
                <a:spcPct val="100000"/>
              </a:lnSpc>
              <a:spcBef>
                <a:spcPts val="560"/>
              </a:spcBef>
              <a:spcAft>
                <a:spcPts val="0"/>
              </a:spcAft>
              <a:buClr>
                <a:srgbClr val="888888"/>
              </a:buClr>
              <a:buSzPts val="2800"/>
              <a:buNone/>
              <a:defRPr>
                <a:solidFill>
                  <a:srgbClr val="888888"/>
                </a:solidFill>
              </a:defRPr>
            </a:lvl2pPr>
            <a:lvl3pPr lvl="2" algn="ctr">
              <a:lnSpc>
                <a:spcPct val="100000"/>
              </a:lnSpc>
              <a:spcBef>
                <a:spcPts val="480"/>
              </a:spcBef>
              <a:spcAft>
                <a:spcPts val="0"/>
              </a:spcAft>
              <a:buClr>
                <a:srgbClr val="888888"/>
              </a:buClr>
              <a:buSzPts val="2400"/>
              <a:buNone/>
              <a:defRPr>
                <a:solidFill>
                  <a:srgbClr val="888888"/>
                </a:solidFill>
              </a:defRPr>
            </a:lvl3pPr>
            <a:lvl4pPr lvl="3" algn="ctr">
              <a:lnSpc>
                <a:spcPct val="100000"/>
              </a:lnSpc>
              <a:spcBef>
                <a:spcPts val="400"/>
              </a:spcBef>
              <a:spcAft>
                <a:spcPts val="0"/>
              </a:spcAft>
              <a:buClr>
                <a:srgbClr val="888888"/>
              </a:buClr>
              <a:buSzPts val="2000"/>
              <a:buNone/>
              <a:defRPr>
                <a:solidFill>
                  <a:srgbClr val="888888"/>
                </a:solidFill>
              </a:defRPr>
            </a:lvl4pPr>
            <a:lvl5pPr lvl="4" algn="ctr">
              <a:lnSpc>
                <a:spcPct val="100000"/>
              </a:lnSpc>
              <a:spcBef>
                <a:spcPts val="400"/>
              </a:spcBef>
              <a:spcAft>
                <a:spcPts val="0"/>
              </a:spcAft>
              <a:buClr>
                <a:srgbClr val="888888"/>
              </a:buClr>
              <a:buSzPts val="2000"/>
              <a:buNone/>
              <a:defRPr>
                <a:solidFill>
                  <a:srgbClr val="888888"/>
                </a:solidFill>
              </a:defRPr>
            </a:lvl5pPr>
            <a:lvl6pPr lvl="5" algn="ctr">
              <a:lnSpc>
                <a:spcPct val="100000"/>
              </a:lnSpc>
              <a:spcBef>
                <a:spcPts val="400"/>
              </a:spcBef>
              <a:spcAft>
                <a:spcPts val="0"/>
              </a:spcAft>
              <a:buClr>
                <a:srgbClr val="888888"/>
              </a:buClr>
              <a:buSzPts val="2000"/>
              <a:buNone/>
              <a:defRPr>
                <a:solidFill>
                  <a:srgbClr val="888888"/>
                </a:solidFill>
              </a:defRPr>
            </a:lvl6pPr>
            <a:lvl7pPr lvl="6" algn="ctr">
              <a:lnSpc>
                <a:spcPct val="100000"/>
              </a:lnSpc>
              <a:spcBef>
                <a:spcPts val="400"/>
              </a:spcBef>
              <a:spcAft>
                <a:spcPts val="0"/>
              </a:spcAft>
              <a:buClr>
                <a:srgbClr val="888888"/>
              </a:buClr>
              <a:buSzPts val="2000"/>
              <a:buNone/>
              <a:defRPr>
                <a:solidFill>
                  <a:srgbClr val="888888"/>
                </a:solidFill>
              </a:defRPr>
            </a:lvl7pPr>
            <a:lvl8pPr lvl="7" algn="ctr">
              <a:lnSpc>
                <a:spcPct val="100000"/>
              </a:lnSpc>
              <a:spcBef>
                <a:spcPts val="400"/>
              </a:spcBef>
              <a:spcAft>
                <a:spcPts val="0"/>
              </a:spcAft>
              <a:buClr>
                <a:srgbClr val="888888"/>
              </a:buClr>
              <a:buSzPts val="2000"/>
              <a:buNone/>
              <a:defRPr>
                <a:solidFill>
                  <a:srgbClr val="888888"/>
                </a:solidFill>
              </a:defRPr>
            </a:lvl8pPr>
            <a:lvl9pPr lvl="8" algn="ctr">
              <a:lnSpc>
                <a:spcPct val="100000"/>
              </a:lnSpc>
              <a:spcBef>
                <a:spcPts val="400"/>
              </a:spcBef>
              <a:spcAft>
                <a:spcPts val="0"/>
              </a:spcAft>
              <a:buClr>
                <a:srgbClr val="888888"/>
              </a:buClr>
              <a:buSzPts val="2000"/>
              <a:buNone/>
              <a:defRPr>
                <a:solidFill>
                  <a:srgbClr val="888888"/>
                </a:solidFill>
              </a:defRPr>
            </a:lvl9pPr>
          </a:lstStyle>
          <a:p>
            <a:endParaRPr/>
          </a:p>
        </p:txBody>
      </p:sp>
      <p:sp>
        <p:nvSpPr>
          <p:cNvPr id="18" name="Google Shape;18;p2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2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2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23"/>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23"/>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24" name="Google Shape;24;p2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2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2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24"/>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4000"/>
              <a:buFont typeface="Calibri"/>
              <a:buNone/>
              <a:defRPr sz="4000" b="1"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24"/>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400"/>
              </a:spcBef>
              <a:spcAft>
                <a:spcPts val="0"/>
              </a:spcAft>
              <a:buClr>
                <a:srgbClr val="888888"/>
              </a:buClr>
              <a:buSzPts val="2000"/>
              <a:buNone/>
              <a:defRPr sz="2000">
                <a:solidFill>
                  <a:srgbClr val="888888"/>
                </a:solidFill>
              </a:defRPr>
            </a:lvl1pPr>
            <a:lvl2pPr marL="914400" lvl="1" indent="-228600" algn="l">
              <a:lnSpc>
                <a:spcPct val="100000"/>
              </a:lnSpc>
              <a:spcBef>
                <a:spcPts val="360"/>
              </a:spcBef>
              <a:spcAft>
                <a:spcPts val="0"/>
              </a:spcAft>
              <a:buClr>
                <a:srgbClr val="888888"/>
              </a:buClr>
              <a:buSzPts val="1800"/>
              <a:buNone/>
              <a:defRPr sz="1800">
                <a:solidFill>
                  <a:srgbClr val="888888"/>
                </a:solidFill>
              </a:defRPr>
            </a:lvl2pPr>
            <a:lvl3pPr marL="1371600" lvl="2" indent="-228600" algn="l">
              <a:lnSpc>
                <a:spcPct val="100000"/>
              </a:lnSpc>
              <a:spcBef>
                <a:spcPts val="320"/>
              </a:spcBef>
              <a:spcAft>
                <a:spcPts val="0"/>
              </a:spcAft>
              <a:buClr>
                <a:srgbClr val="888888"/>
              </a:buClr>
              <a:buSzPts val="1600"/>
              <a:buNone/>
              <a:defRPr sz="1600">
                <a:solidFill>
                  <a:srgbClr val="888888"/>
                </a:solidFill>
              </a:defRPr>
            </a:lvl3pPr>
            <a:lvl4pPr marL="1828800" lvl="3" indent="-228600" algn="l">
              <a:lnSpc>
                <a:spcPct val="100000"/>
              </a:lnSpc>
              <a:spcBef>
                <a:spcPts val="280"/>
              </a:spcBef>
              <a:spcAft>
                <a:spcPts val="0"/>
              </a:spcAft>
              <a:buClr>
                <a:srgbClr val="888888"/>
              </a:buClr>
              <a:buSzPts val="1400"/>
              <a:buNone/>
              <a:defRPr sz="1400">
                <a:solidFill>
                  <a:srgbClr val="888888"/>
                </a:solidFill>
              </a:defRPr>
            </a:lvl4pPr>
            <a:lvl5pPr marL="2286000" lvl="4" indent="-228600" algn="l">
              <a:lnSpc>
                <a:spcPct val="100000"/>
              </a:lnSpc>
              <a:spcBef>
                <a:spcPts val="280"/>
              </a:spcBef>
              <a:spcAft>
                <a:spcPts val="0"/>
              </a:spcAft>
              <a:buClr>
                <a:srgbClr val="888888"/>
              </a:buClr>
              <a:buSzPts val="1400"/>
              <a:buNone/>
              <a:defRPr sz="1400">
                <a:solidFill>
                  <a:srgbClr val="888888"/>
                </a:solidFill>
              </a:defRPr>
            </a:lvl5pPr>
            <a:lvl6pPr marL="2743200" lvl="5" indent="-228600" algn="l">
              <a:lnSpc>
                <a:spcPct val="100000"/>
              </a:lnSpc>
              <a:spcBef>
                <a:spcPts val="280"/>
              </a:spcBef>
              <a:spcAft>
                <a:spcPts val="0"/>
              </a:spcAft>
              <a:buClr>
                <a:srgbClr val="888888"/>
              </a:buClr>
              <a:buSzPts val="1400"/>
              <a:buNone/>
              <a:defRPr sz="1400">
                <a:solidFill>
                  <a:srgbClr val="888888"/>
                </a:solidFill>
              </a:defRPr>
            </a:lvl6pPr>
            <a:lvl7pPr marL="3200400" lvl="6" indent="-228600" algn="l">
              <a:lnSpc>
                <a:spcPct val="100000"/>
              </a:lnSpc>
              <a:spcBef>
                <a:spcPts val="280"/>
              </a:spcBef>
              <a:spcAft>
                <a:spcPts val="0"/>
              </a:spcAft>
              <a:buClr>
                <a:srgbClr val="888888"/>
              </a:buClr>
              <a:buSzPts val="1400"/>
              <a:buNone/>
              <a:defRPr sz="1400">
                <a:solidFill>
                  <a:srgbClr val="888888"/>
                </a:solidFill>
              </a:defRPr>
            </a:lvl7pPr>
            <a:lvl8pPr marL="3657600" lvl="7" indent="-228600" algn="l">
              <a:lnSpc>
                <a:spcPct val="100000"/>
              </a:lnSpc>
              <a:spcBef>
                <a:spcPts val="280"/>
              </a:spcBef>
              <a:spcAft>
                <a:spcPts val="0"/>
              </a:spcAft>
              <a:buClr>
                <a:srgbClr val="888888"/>
              </a:buClr>
              <a:buSzPts val="1400"/>
              <a:buNone/>
              <a:defRPr sz="1400">
                <a:solidFill>
                  <a:srgbClr val="888888"/>
                </a:solidFill>
              </a:defRPr>
            </a:lvl8pPr>
            <a:lvl9pPr marL="4114800" lvl="8" indent="-228600" algn="l">
              <a:lnSpc>
                <a:spcPct val="100000"/>
              </a:lnSpc>
              <a:spcBef>
                <a:spcPts val="280"/>
              </a:spcBef>
              <a:spcAft>
                <a:spcPts val="0"/>
              </a:spcAft>
              <a:buClr>
                <a:srgbClr val="888888"/>
              </a:buClr>
              <a:buSzPts val="1400"/>
              <a:buNone/>
              <a:defRPr sz="1400">
                <a:solidFill>
                  <a:srgbClr val="888888"/>
                </a:solidFill>
              </a:defRPr>
            </a:lvl9pPr>
          </a:lstStyle>
          <a:p>
            <a:endParaRPr/>
          </a:p>
        </p:txBody>
      </p:sp>
      <p:sp>
        <p:nvSpPr>
          <p:cNvPr id="30" name="Google Shape;30;p2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2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2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25"/>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25"/>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lnSpc>
                <a:spcPct val="100000"/>
              </a:lnSpc>
              <a:spcBef>
                <a:spcPts val="560"/>
              </a:spcBef>
              <a:spcAft>
                <a:spcPts val="0"/>
              </a:spcAft>
              <a:buClr>
                <a:schemeClr val="dk1"/>
              </a:buClr>
              <a:buSzPts val="2800"/>
              <a:buChar char="•"/>
              <a:defRPr sz="2800"/>
            </a:lvl1pPr>
            <a:lvl2pPr marL="914400" lvl="1" indent="-381000" algn="l">
              <a:lnSpc>
                <a:spcPct val="100000"/>
              </a:lnSpc>
              <a:spcBef>
                <a:spcPts val="480"/>
              </a:spcBef>
              <a:spcAft>
                <a:spcPts val="0"/>
              </a:spcAft>
              <a:buClr>
                <a:schemeClr val="dk1"/>
              </a:buClr>
              <a:buSzPts val="2400"/>
              <a:buChar char="–"/>
              <a:defRPr sz="2400"/>
            </a:lvl2pPr>
            <a:lvl3pPr marL="1371600" lvl="2" indent="-355600" algn="l">
              <a:lnSpc>
                <a:spcPct val="100000"/>
              </a:lnSpc>
              <a:spcBef>
                <a:spcPts val="400"/>
              </a:spcBef>
              <a:spcAft>
                <a:spcPts val="0"/>
              </a:spcAft>
              <a:buClr>
                <a:schemeClr val="dk1"/>
              </a:buClr>
              <a:buSzPts val="2000"/>
              <a:buChar char="•"/>
              <a:defRPr sz="2000"/>
            </a:lvl3pPr>
            <a:lvl4pPr marL="1828800" lvl="3" indent="-342900" algn="l">
              <a:lnSpc>
                <a:spcPct val="100000"/>
              </a:lnSpc>
              <a:spcBef>
                <a:spcPts val="360"/>
              </a:spcBef>
              <a:spcAft>
                <a:spcPts val="0"/>
              </a:spcAft>
              <a:buClr>
                <a:schemeClr val="dk1"/>
              </a:buClr>
              <a:buSzPts val="1800"/>
              <a:buChar char="–"/>
              <a:defRPr sz="1800"/>
            </a:lvl4pPr>
            <a:lvl5pPr marL="2286000" lvl="4" indent="-342900" algn="l">
              <a:lnSpc>
                <a:spcPct val="100000"/>
              </a:lnSpc>
              <a:spcBef>
                <a:spcPts val="360"/>
              </a:spcBef>
              <a:spcAft>
                <a:spcPts val="0"/>
              </a:spcAft>
              <a:buClr>
                <a:schemeClr val="dk1"/>
              </a:buClr>
              <a:buSzPts val="1800"/>
              <a:buChar char="»"/>
              <a:defRPr sz="1800"/>
            </a:lvl5pPr>
            <a:lvl6pPr marL="2743200" lvl="5" indent="-342900" algn="l">
              <a:lnSpc>
                <a:spcPct val="100000"/>
              </a:lnSpc>
              <a:spcBef>
                <a:spcPts val="360"/>
              </a:spcBef>
              <a:spcAft>
                <a:spcPts val="0"/>
              </a:spcAft>
              <a:buClr>
                <a:schemeClr val="dk1"/>
              </a:buClr>
              <a:buSzPts val="1800"/>
              <a:buChar char="•"/>
              <a:defRPr sz="1800"/>
            </a:lvl6pPr>
            <a:lvl7pPr marL="3200400" lvl="6" indent="-342900" algn="l">
              <a:lnSpc>
                <a:spcPct val="100000"/>
              </a:lnSpc>
              <a:spcBef>
                <a:spcPts val="360"/>
              </a:spcBef>
              <a:spcAft>
                <a:spcPts val="0"/>
              </a:spcAft>
              <a:buClr>
                <a:schemeClr val="dk1"/>
              </a:buClr>
              <a:buSzPts val="1800"/>
              <a:buChar char="•"/>
              <a:defRPr sz="1800"/>
            </a:lvl7pPr>
            <a:lvl8pPr marL="3657600" lvl="7" indent="-342900" algn="l">
              <a:lnSpc>
                <a:spcPct val="100000"/>
              </a:lnSpc>
              <a:spcBef>
                <a:spcPts val="360"/>
              </a:spcBef>
              <a:spcAft>
                <a:spcPts val="0"/>
              </a:spcAft>
              <a:buClr>
                <a:schemeClr val="dk1"/>
              </a:buClr>
              <a:buSzPts val="1800"/>
              <a:buChar char="•"/>
              <a:defRPr sz="1800"/>
            </a:lvl8pPr>
            <a:lvl9pPr marL="4114800" lvl="8" indent="-342900" algn="l">
              <a:lnSpc>
                <a:spcPct val="100000"/>
              </a:lnSpc>
              <a:spcBef>
                <a:spcPts val="360"/>
              </a:spcBef>
              <a:spcAft>
                <a:spcPts val="0"/>
              </a:spcAft>
              <a:buClr>
                <a:schemeClr val="dk1"/>
              </a:buClr>
              <a:buSzPts val="1800"/>
              <a:buChar char="•"/>
              <a:defRPr sz="1800"/>
            </a:lvl9pPr>
          </a:lstStyle>
          <a:p>
            <a:endParaRPr/>
          </a:p>
        </p:txBody>
      </p:sp>
      <p:sp>
        <p:nvSpPr>
          <p:cNvPr id="36" name="Google Shape;36;p25"/>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lnSpc>
                <a:spcPct val="100000"/>
              </a:lnSpc>
              <a:spcBef>
                <a:spcPts val="560"/>
              </a:spcBef>
              <a:spcAft>
                <a:spcPts val="0"/>
              </a:spcAft>
              <a:buClr>
                <a:schemeClr val="dk1"/>
              </a:buClr>
              <a:buSzPts val="2800"/>
              <a:buChar char="•"/>
              <a:defRPr sz="2800"/>
            </a:lvl1pPr>
            <a:lvl2pPr marL="914400" lvl="1" indent="-381000" algn="l">
              <a:lnSpc>
                <a:spcPct val="100000"/>
              </a:lnSpc>
              <a:spcBef>
                <a:spcPts val="480"/>
              </a:spcBef>
              <a:spcAft>
                <a:spcPts val="0"/>
              </a:spcAft>
              <a:buClr>
                <a:schemeClr val="dk1"/>
              </a:buClr>
              <a:buSzPts val="2400"/>
              <a:buChar char="–"/>
              <a:defRPr sz="2400"/>
            </a:lvl2pPr>
            <a:lvl3pPr marL="1371600" lvl="2" indent="-355600" algn="l">
              <a:lnSpc>
                <a:spcPct val="100000"/>
              </a:lnSpc>
              <a:spcBef>
                <a:spcPts val="400"/>
              </a:spcBef>
              <a:spcAft>
                <a:spcPts val="0"/>
              </a:spcAft>
              <a:buClr>
                <a:schemeClr val="dk1"/>
              </a:buClr>
              <a:buSzPts val="2000"/>
              <a:buChar char="•"/>
              <a:defRPr sz="2000"/>
            </a:lvl3pPr>
            <a:lvl4pPr marL="1828800" lvl="3" indent="-342900" algn="l">
              <a:lnSpc>
                <a:spcPct val="100000"/>
              </a:lnSpc>
              <a:spcBef>
                <a:spcPts val="360"/>
              </a:spcBef>
              <a:spcAft>
                <a:spcPts val="0"/>
              </a:spcAft>
              <a:buClr>
                <a:schemeClr val="dk1"/>
              </a:buClr>
              <a:buSzPts val="1800"/>
              <a:buChar char="–"/>
              <a:defRPr sz="1800"/>
            </a:lvl4pPr>
            <a:lvl5pPr marL="2286000" lvl="4" indent="-342900" algn="l">
              <a:lnSpc>
                <a:spcPct val="100000"/>
              </a:lnSpc>
              <a:spcBef>
                <a:spcPts val="360"/>
              </a:spcBef>
              <a:spcAft>
                <a:spcPts val="0"/>
              </a:spcAft>
              <a:buClr>
                <a:schemeClr val="dk1"/>
              </a:buClr>
              <a:buSzPts val="1800"/>
              <a:buChar char="»"/>
              <a:defRPr sz="1800"/>
            </a:lvl5pPr>
            <a:lvl6pPr marL="2743200" lvl="5" indent="-342900" algn="l">
              <a:lnSpc>
                <a:spcPct val="100000"/>
              </a:lnSpc>
              <a:spcBef>
                <a:spcPts val="360"/>
              </a:spcBef>
              <a:spcAft>
                <a:spcPts val="0"/>
              </a:spcAft>
              <a:buClr>
                <a:schemeClr val="dk1"/>
              </a:buClr>
              <a:buSzPts val="1800"/>
              <a:buChar char="•"/>
              <a:defRPr sz="1800"/>
            </a:lvl6pPr>
            <a:lvl7pPr marL="3200400" lvl="6" indent="-342900" algn="l">
              <a:lnSpc>
                <a:spcPct val="100000"/>
              </a:lnSpc>
              <a:spcBef>
                <a:spcPts val="360"/>
              </a:spcBef>
              <a:spcAft>
                <a:spcPts val="0"/>
              </a:spcAft>
              <a:buClr>
                <a:schemeClr val="dk1"/>
              </a:buClr>
              <a:buSzPts val="1800"/>
              <a:buChar char="•"/>
              <a:defRPr sz="1800"/>
            </a:lvl7pPr>
            <a:lvl8pPr marL="3657600" lvl="7" indent="-342900" algn="l">
              <a:lnSpc>
                <a:spcPct val="100000"/>
              </a:lnSpc>
              <a:spcBef>
                <a:spcPts val="360"/>
              </a:spcBef>
              <a:spcAft>
                <a:spcPts val="0"/>
              </a:spcAft>
              <a:buClr>
                <a:schemeClr val="dk1"/>
              </a:buClr>
              <a:buSzPts val="1800"/>
              <a:buChar char="•"/>
              <a:defRPr sz="1800"/>
            </a:lvl8pPr>
            <a:lvl9pPr marL="4114800" lvl="8" indent="-342900" algn="l">
              <a:lnSpc>
                <a:spcPct val="100000"/>
              </a:lnSpc>
              <a:spcBef>
                <a:spcPts val="360"/>
              </a:spcBef>
              <a:spcAft>
                <a:spcPts val="0"/>
              </a:spcAft>
              <a:buClr>
                <a:schemeClr val="dk1"/>
              </a:buClr>
              <a:buSzPts val="1800"/>
              <a:buChar char="•"/>
              <a:defRPr sz="1800"/>
            </a:lvl9pPr>
          </a:lstStyle>
          <a:p>
            <a:endParaRPr/>
          </a:p>
        </p:txBody>
      </p:sp>
      <p:sp>
        <p:nvSpPr>
          <p:cNvPr id="37" name="Google Shape;37;p2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2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2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26"/>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26"/>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480"/>
              </a:spcBef>
              <a:spcAft>
                <a:spcPts val="0"/>
              </a:spcAft>
              <a:buClr>
                <a:schemeClr val="dk1"/>
              </a:buClr>
              <a:buSzPts val="2400"/>
              <a:buNone/>
              <a:defRPr sz="2400" b="1"/>
            </a:lvl1pPr>
            <a:lvl2pPr marL="914400" lvl="1" indent="-228600" algn="l">
              <a:lnSpc>
                <a:spcPct val="100000"/>
              </a:lnSpc>
              <a:spcBef>
                <a:spcPts val="400"/>
              </a:spcBef>
              <a:spcAft>
                <a:spcPts val="0"/>
              </a:spcAft>
              <a:buClr>
                <a:schemeClr val="dk1"/>
              </a:buClr>
              <a:buSzPts val="2000"/>
              <a:buNone/>
              <a:defRPr sz="2000" b="1"/>
            </a:lvl2pPr>
            <a:lvl3pPr marL="1371600" lvl="2" indent="-228600" algn="l">
              <a:lnSpc>
                <a:spcPct val="100000"/>
              </a:lnSpc>
              <a:spcBef>
                <a:spcPts val="360"/>
              </a:spcBef>
              <a:spcAft>
                <a:spcPts val="0"/>
              </a:spcAft>
              <a:buClr>
                <a:schemeClr val="dk1"/>
              </a:buClr>
              <a:buSzPts val="1800"/>
              <a:buNone/>
              <a:defRPr sz="1800" b="1"/>
            </a:lvl3pPr>
            <a:lvl4pPr marL="1828800" lvl="3" indent="-228600" algn="l">
              <a:lnSpc>
                <a:spcPct val="100000"/>
              </a:lnSpc>
              <a:spcBef>
                <a:spcPts val="320"/>
              </a:spcBef>
              <a:spcAft>
                <a:spcPts val="0"/>
              </a:spcAft>
              <a:buClr>
                <a:schemeClr val="dk1"/>
              </a:buClr>
              <a:buSzPts val="1600"/>
              <a:buNone/>
              <a:defRPr sz="1600" b="1"/>
            </a:lvl4pPr>
            <a:lvl5pPr marL="2286000" lvl="4" indent="-228600" algn="l">
              <a:lnSpc>
                <a:spcPct val="100000"/>
              </a:lnSpc>
              <a:spcBef>
                <a:spcPts val="320"/>
              </a:spcBef>
              <a:spcAft>
                <a:spcPts val="0"/>
              </a:spcAft>
              <a:buClr>
                <a:schemeClr val="dk1"/>
              </a:buClr>
              <a:buSzPts val="1600"/>
              <a:buNone/>
              <a:defRPr sz="1600" b="1"/>
            </a:lvl5pPr>
            <a:lvl6pPr marL="2743200" lvl="5" indent="-228600" algn="l">
              <a:lnSpc>
                <a:spcPct val="100000"/>
              </a:lnSpc>
              <a:spcBef>
                <a:spcPts val="320"/>
              </a:spcBef>
              <a:spcAft>
                <a:spcPts val="0"/>
              </a:spcAft>
              <a:buClr>
                <a:schemeClr val="dk1"/>
              </a:buClr>
              <a:buSzPts val="1600"/>
              <a:buNone/>
              <a:defRPr sz="1600" b="1"/>
            </a:lvl6pPr>
            <a:lvl7pPr marL="3200400" lvl="6" indent="-228600" algn="l">
              <a:lnSpc>
                <a:spcPct val="100000"/>
              </a:lnSpc>
              <a:spcBef>
                <a:spcPts val="320"/>
              </a:spcBef>
              <a:spcAft>
                <a:spcPts val="0"/>
              </a:spcAft>
              <a:buClr>
                <a:schemeClr val="dk1"/>
              </a:buClr>
              <a:buSzPts val="1600"/>
              <a:buNone/>
              <a:defRPr sz="1600" b="1"/>
            </a:lvl7pPr>
            <a:lvl8pPr marL="3657600" lvl="7" indent="-228600" algn="l">
              <a:lnSpc>
                <a:spcPct val="100000"/>
              </a:lnSpc>
              <a:spcBef>
                <a:spcPts val="320"/>
              </a:spcBef>
              <a:spcAft>
                <a:spcPts val="0"/>
              </a:spcAft>
              <a:buClr>
                <a:schemeClr val="dk1"/>
              </a:buClr>
              <a:buSzPts val="1600"/>
              <a:buNone/>
              <a:defRPr sz="1600" b="1"/>
            </a:lvl8pPr>
            <a:lvl9pPr marL="4114800" lvl="8" indent="-228600" algn="l">
              <a:lnSpc>
                <a:spcPct val="100000"/>
              </a:lnSpc>
              <a:spcBef>
                <a:spcPts val="320"/>
              </a:spcBef>
              <a:spcAft>
                <a:spcPts val="0"/>
              </a:spcAft>
              <a:buClr>
                <a:schemeClr val="dk1"/>
              </a:buClr>
              <a:buSzPts val="1600"/>
              <a:buNone/>
              <a:defRPr sz="1600" b="1"/>
            </a:lvl9pPr>
          </a:lstStyle>
          <a:p>
            <a:endParaRPr/>
          </a:p>
        </p:txBody>
      </p:sp>
      <p:sp>
        <p:nvSpPr>
          <p:cNvPr id="43" name="Google Shape;43;p26"/>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rmAutofit/>
          </a:bodyPr>
          <a:lstStyle>
            <a:lvl1pPr marL="457200" lvl="0" indent="-381000" algn="l">
              <a:lnSpc>
                <a:spcPct val="100000"/>
              </a:lnSpc>
              <a:spcBef>
                <a:spcPts val="480"/>
              </a:spcBef>
              <a:spcAft>
                <a:spcPts val="0"/>
              </a:spcAft>
              <a:buClr>
                <a:schemeClr val="dk1"/>
              </a:buClr>
              <a:buSzPts val="2400"/>
              <a:buChar char="•"/>
              <a:defRPr sz="2400"/>
            </a:lvl1pPr>
            <a:lvl2pPr marL="914400" lvl="1" indent="-355600" algn="l">
              <a:lnSpc>
                <a:spcPct val="100000"/>
              </a:lnSpc>
              <a:spcBef>
                <a:spcPts val="400"/>
              </a:spcBef>
              <a:spcAft>
                <a:spcPts val="0"/>
              </a:spcAft>
              <a:buClr>
                <a:schemeClr val="dk1"/>
              </a:buClr>
              <a:buSzPts val="2000"/>
              <a:buChar char="–"/>
              <a:defRPr sz="2000"/>
            </a:lvl2pPr>
            <a:lvl3pPr marL="1371600" lvl="2" indent="-342900" algn="l">
              <a:lnSpc>
                <a:spcPct val="100000"/>
              </a:lnSpc>
              <a:spcBef>
                <a:spcPts val="360"/>
              </a:spcBef>
              <a:spcAft>
                <a:spcPts val="0"/>
              </a:spcAft>
              <a:buClr>
                <a:schemeClr val="dk1"/>
              </a:buClr>
              <a:buSzPts val="1800"/>
              <a:buChar char="•"/>
              <a:defRPr sz="1800"/>
            </a:lvl3pPr>
            <a:lvl4pPr marL="1828800" lvl="3" indent="-330200" algn="l">
              <a:lnSpc>
                <a:spcPct val="100000"/>
              </a:lnSpc>
              <a:spcBef>
                <a:spcPts val="320"/>
              </a:spcBef>
              <a:spcAft>
                <a:spcPts val="0"/>
              </a:spcAft>
              <a:buClr>
                <a:schemeClr val="dk1"/>
              </a:buClr>
              <a:buSzPts val="1600"/>
              <a:buChar char="–"/>
              <a:defRPr sz="1600"/>
            </a:lvl4pPr>
            <a:lvl5pPr marL="2286000" lvl="4" indent="-330200" algn="l">
              <a:lnSpc>
                <a:spcPct val="100000"/>
              </a:lnSpc>
              <a:spcBef>
                <a:spcPts val="320"/>
              </a:spcBef>
              <a:spcAft>
                <a:spcPts val="0"/>
              </a:spcAft>
              <a:buClr>
                <a:schemeClr val="dk1"/>
              </a:buClr>
              <a:buSzPts val="1600"/>
              <a:buChar char="»"/>
              <a:defRPr sz="1600"/>
            </a:lvl5pPr>
            <a:lvl6pPr marL="2743200" lvl="5" indent="-330200" algn="l">
              <a:lnSpc>
                <a:spcPct val="100000"/>
              </a:lnSpc>
              <a:spcBef>
                <a:spcPts val="320"/>
              </a:spcBef>
              <a:spcAft>
                <a:spcPts val="0"/>
              </a:spcAft>
              <a:buClr>
                <a:schemeClr val="dk1"/>
              </a:buClr>
              <a:buSzPts val="1600"/>
              <a:buChar char="•"/>
              <a:defRPr sz="1600"/>
            </a:lvl6pPr>
            <a:lvl7pPr marL="3200400" lvl="6" indent="-330200" algn="l">
              <a:lnSpc>
                <a:spcPct val="100000"/>
              </a:lnSpc>
              <a:spcBef>
                <a:spcPts val="320"/>
              </a:spcBef>
              <a:spcAft>
                <a:spcPts val="0"/>
              </a:spcAft>
              <a:buClr>
                <a:schemeClr val="dk1"/>
              </a:buClr>
              <a:buSzPts val="1600"/>
              <a:buChar char="•"/>
              <a:defRPr sz="1600"/>
            </a:lvl7pPr>
            <a:lvl8pPr marL="3657600" lvl="7" indent="-330200" algn="l">
              <a:lnSpc>
                <a:spcPct val="100000"/>
              </a:lnSpc>
              <a:spcBef>
                <a:spcPts val="320"/>
              </a:spcBef>
              <a:spcAft>
                <a:spcPts val="0"/>
              </a:spcAft>
              <a:buClr>
                <a:schemeClr val="dk1"/>
              </a:buClr>
              <a:buSzPts val="1600"/>
              <a:buChar char="•"/>
              <a:defRPr sz="1600"/>
            </a:lvl8pPr>
            <a:lvl9pPr marL="4114800" lvl="8" indent="-330200" algn="l">
              <a:lnSpc>
                <a:spcPct val="100000"/>
              </a:lnSpc>
              <a:spcBef>
                <a:spcPts val="320"/>
              </a:spcBef>
              <a:spcAft>
                <a:spcPts val="0"/>
              </a:spcAft>
              <a:buClr>
                <a:schemeClr val="dk1"/>
              </a:buClr>
              <a:buSzPts val="1600"/>
              <a:buChar char="•"/>
              <a:defRPr sz="1600"/>
            </a:lvl9pPr>
          </a:lstStyle>
          <a:p>
            <a:endParaRPr/>
          </a:p>
        </p:txBody>
      </p:sp>
      <p:sp>
        <p:nvSpPr>
          <p:cNvPr id="44" name="Google Shape;44;p26"/>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480"/>
              </a:spcBef>
              <a:spcAft>
                <a:spcPts val="0"/>
              </a:spcAft>
              <a:buClr>
                <a:schemeClr val="dk1"/>
              </a:buClr>
              <a:buSzPts val="2400"/>
              <a:buNone/>
              <a:defRPr sz="2400" b="1"/>
            </a:lvl1pPr>
            <a:lvl2pPr marL="914400" lvl="1" indent="-228600" algn="l">
              <a:lnSpc>
                <a:spcPct val="100000"/>
              </a:lnSpc>
              <a:spcBef>
                <a:spcPts val="400"/>
              </a:spcBef>
              <a:spcAft>
                <a:spcPts val="0"/>
              </a:spcAft>
              <a:buClr>
                <a:schemeClr val="dk1"/>
              </a:buClr>
              <a:buSzPts val="2000"/>
              <a:buNone/>
              <a:defRPr sz="2000" b="1"/>
            </a:lvl2pPr>
            <a:lvl3pPr marL="1371600" lvl="2" indent="-228600" algn="l">
              <a:lnSpc>
                <a:spcPct val="100000"/>
              </a:lnSpc>
              <a:spcBef>
                <a:spcPts val="360"/>
              </a:spcBef>
              <a:spcAft>
                <a:spcPts val="0"/>
              </a:spcAft>
              <a:buClr>
                <a:schemeClr val="dk1"/>
              </a:buClr>
              <a:buSzPts val="1800"/>
              <a:buNone/>
              <a:defRPr sz="1800" b="1"/>
            </a:lvl3pPr>
            <a:lvl4pPr marL="1828800" lvl="3" indent="-228600" algn="l">
              <a:lnSpc>
                <a:spcPct val="100000"/>
              </a:lnSpc>
              <a:spcBef>
                <a:spcPts val="320"/>
              </a:spcBef>
              <a:spcAft>
                <a:spcPts val="0"/>
              </a:spcAft>
              <a:buClr>
                <a:schemeClr val="dk1"/>
              </a:buClr>
              <a:buSzPts val="1600"/>
              <a:buNone/>
              <a:defRPr sz="1600" b="1"/>
            </a:lvl4pPr>
            <a:lvl5pPr marL="2286000" lvl="4" indent="-228600" algn="l">
              <a:lnSpc>
                <a:spcPct val="100000"/>
              </a:lnSpc>
              <a:spcBef>
                <a:spcPts val="320"/>
              </a:spcBef>
              <a:spcAft>
                <a:spcPts val="0"/>
              </a:spcAft>
              <a:buClr>
                <a:schemeClr val="dk1"/>
              </a:buClr>
              <a:buSzPts val="1600"/>
              <a:buNone/>
              <a:defRPr sz="1600" b="1"/>
            </a:lvl5pPr>
            <a:lvl6pPr marL="2743200" lvl="5" indent="-228600" algn="l">
              <a:lnSpc>
                <a:spcPct val="100000"/>
              </a:lnSpc>
              <a:spcBef>
                <a:spcPts val="320"/>
              </a:spcBef>
              <a:spcAft>
                <a:spcPts val="0"/>
              </a:spcAft>
              <a:buClr>
                <a:schemeClr val="dk1"/>
              </a:buClr>
              <a:buSzPts val="1600"/>
              <a:buNone/>
              <a:defRPr sz="1600" b="1"/>
            </a:lvl6pPr>
            <a:lvl7pPr marL="3200400" lvl="6" indent="-228600" algn="l">
              <a:lnSpc>
                <a:spcPct val="100000"/>
              </a:lnSpc>
              <a:spcBef>
                <a:spcPts val="320"/>
              </a:spcBef>
              <a:spcAft>
                <a:spcPts val="0"/>
              </a:spcAft>
              <a:buClr>
                <a:schemeClr val="dk1"/>
              </a:buClr>
              <a:buSzPts val="1600"/>
              <a:buNone/>
              <a:defRPr sz="1600" b="1"/>
            </a:lvl7pPr>
            <a:lvl8pPr marL="3657600" lvl="7" indent="-228600" algn="l">
              <a:lnSpc>
                <a:spcPct val="100000"/>
              </a:lnSpc>
              <a:spcBef>
                <a:spcPts val="320"/>
              </a:spcBef>
              <a:spcAft>
                <a:spcPts val="0"/>
              </a:spcAft>
              <a:buClr>
                <a:schemeClr val="dk1"/>
              </a:buClr>
              <a:buSzPts val="1600"/>
              <a:buNone/>
              <a:defRPr sz="1600" b="1"/>
            </a:lvl8pPr>
            <a:lvl9pPr marL="4114800" lvl="8" indent="-228600" algn="l">
              <a:lnSpc>
                <a:spcPct val="100000"/>
              </a:lnSpc>
              <a:spcBef>
                <a:spcPts val="320"/>
              </a:spcBef>
              <a:spcAft>
                <a:spcPts val="0"/>
              </a:spcAft>
              <a:buClr>
                <a:schemeClr val="dk1"/>
              </a:buClr>
              <a:buSzPts val="1600"/>
              <a:buNone/>
              <a:defRPr sz="1600" b="1"/>
            </a:lvl9pPr>
          </a:lstStyle>
          <a:p>
            <a:endParaRPr/>
          </a:p>
        </p:txBody>
      </p:sp>
      <p:sp>
        <p:nvSpPr>
          <p:cNvPr id="45" name="Google Shape;45;p26"/>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rmAutofit/>
          </a:bodyPr>
          <a:lstStyle>
            <a:lvl1pPr marL="457200" lvl="0" indent="-381000" algn="l">
              <a:lnSpc>
                <a:spcPct val="100000"/>
              </a:lnSpc>
              <a:spcBef>
                <a:spcPts val="480"/>
              </a:spcBef>
              <a:spcAft>
                <a:spcPts val="0"/>
              </a:spcAft>
              <a:buClr>
                <a:schemeClr val="dk1"/>
              </a:buClr>
              <a:buSzPts val="2400"/>
              <a:buChar char="•"/>
              <a:defRPr sz="2400"/>
            </a:lvl1pPr>
            <a:lvl2pPr marL="914400" lvl="1" indent="-355600" algn="l">
              <a:lnSpc>
                <a:spcPct val="100000"/>
              </a:lnSpc>
              <a:spcBef>
                <a:spcPts val="400"/>
              </a:spcBef>
              <a:spcAft>
                <a:spcPts val="0"/>
              </a:spcAft>
              <a:buClr>
                <a:schemeClr val="dk1"/>
              </a:buClr>
              <a:buSzPts val="2000"/>
              <a:buChar char="–"/>
              <a:defRPr sz="2000"/>
            </a:lvl2pPr>
            <a:lvl3pPr marL="1371600" lvl="2" indent="-342900" algn="l">
              <a:lnSpc>
                <a:spcPct val="100000"/>
              </a:lnSpc>
              <a:spcBef>
                <a:spcPts val="360"/>
              </a:spcBef>
              <a:spcAft>
                <a:spcPts val="0"/>
              </a:spcAft>
              <a:buClr>
                <a:schemeClr val="dk1"/>
              </a:buClr>
              <a:buSzPts val="1800"/>
              <a:buChar char="•"/>
              <a:defRPr sz="1800"/>
            </a:lvl3pPr>
            <a:lvl4pPr marL="1828800" lvl="3" indent="-330200" algn="l">
              <a:lnSpc>
                <a:spcPct val="100000"/>
              </a:lnSpc>
              <a:spcBef>
                <a:spcPts val="320"/>
              </a:spcBef>
              <a:spcAft>
                <a:spcPts val="0"/>
              </a:spcAft>
              <a:buClr>
                <a:schemeClr val="dk1"/>
              </a:buClr>
              <a:buSzPts val="1600"/>
              <a:buChar char="–"/>
              <a:defRPr sz="1600"/>
            </a:lvl4pPr>
            <a:lvl5pPr marL="2286000" lvl="4" indent="-330200" algn="l">
              <a:lnSpc>
                <a:spcPct val="100000"/>
              </a:lnSpc>
              <a:spcBef>
                <a:spcPts val="320"/>
              </a:spcBef>
              <a:spcAft>
                <a:spcPts val="0"/>
              </a:spcAft>
              <a:buClr>
                <a:schemeClr val="dk1"/>
              </a:buClr>
              <a:buSzPts val="1600"/>
              <a:buChar char="»"/>
              <a:defRPr sz="1600"/>
            </a:lvl5pPr>
            <a:lvl6pPr marL="2743200" lvl="5" indent="-330200" algn="l">
              <a:lnSpc>
                <a:spcPct val="100000"/>
              </a:lnSpc>
              <a:spcBef>
                <a:spcPts val="320"/>
              </a:spcBef>
              <a:spcAft>
                <a:spcPts val="0"/>
              </a:spcAft>
              <a:buClr>
                <a:schemeClr val="dk1"/>
              </a:buClr>
              <a:buSzPts val="1600"/>
              <a:buChar char="•"/>
              <a:defRPr sz="1600"/>
            </a:lvl6pPr>
            <a:lvl7pPr marL="3200400" lvl="6" indent="-330200" algn="l">
              <a:lnSpc>
                <a:spcPct val="100000"/>
              </a:lnSpc>
              <a:spcBef>
                <a:spcPts val="320"/>
              </a:spcBef>
              <a:spcAft>
                <a:spcPts val="0"/>
              </a:spcAft>
              <a:buClr>
                <a:schemeClr val="dk1"/>
              </a:buClr>
              <a:buSzPts val="1600"/>
              <a:buChar char="•"/>
              <a:defRPr sz="1600"/>
            </a:lvl7pPr>
            <a:lvl8pPr marL="3657600" lvl="7" indent="-330200" algn="l">
              <a:lnSpc>
                <a:spcPct val="100000"/>
              </a:lnSpc>
              <a:spcBef>
                <a:spcPts val="320"/>
              </a:spcBef>
              <a:spcAft>
                <a:spcPts val="0"/>
              </a:spcAft>
              <a:buClr>
                <a:schemeClr val="dk1"/>
              </a:buClr>
              <a:buSzPts val="1600"/>
              <a:buChar char="•"/>
              <a:defRPr sz="1600"/>
            </a:lvl8pPr>
            <a:lvl9pPr marL="4114800" lvl="8" indent="-330200" algn="l">
              <a:lnSpc>
                <a:spcPct val="100000"/>
              </a:lnSpc>
              <a:spcBef>
                <a:spcPts val="320"/>
              </a:spcBef>
              <a:spcAft>
                <a:spcPts val="0"/>
              </a:spcAft>
              <a:buClr>
                <a:schemeClr val="dk1"/>
              </a:buClr>
              <a:buSzPts val="1600"/>
              <a:buChar char="•"/>
              <a:defRPr sz="1600"/>
            </a:lvl9pPr>
          </a:lstStyle>
          <a:p>
            <a:endParaRPr/>
          </a:p>
        </p:txBody>
      </p:sp>
      <p:sp>
        <p:nvSpPr>
          <p:cNvPr id="46" name="Google Shape;46;p2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2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2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2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2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2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2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28"/>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000"/>
              <a:buFont typeface="Calibri"/>
              <a:buNone/>
              <a:defRPr sz="2000"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28"/>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rmAutofit/>
          </a:bodyPr>
          <a:lstStyle>
            <a:lvl1pPr marL="457200" lvl="0" indent="-431800" algn="l">
              <a:lnSpc>
                <a:spcPct val="100000"/>
              </a:lnSpc>
              <a:spcBef>
                <a:spcPts val="640"/>
              </a:spcBef>
              <a:spcAft>
                <a:spcPts val="0"/>
              </a:spcAft>
              <a:buClr>
                <a:schemeClr val="dk1"/>
              </a:buClr>
              <a:buSzPts val="3200"/>
              <a:buChar char="•"/>
              <a:defRPr sz="3200"/>
            </a:lvl1pPr>
            <a:lvl2pPr marL="914400" lvl="1" indent="-406400" algn="l">
              <a:lnSpc>
                <a:spcPct val="100000"/>
              </a:lnSpc>
              <a:spcBef>
                <a:spcPts val="560"/>
              </a:spcBef>
              <a:spcAft>
                <a:spcPts val="0"/>
              </a:spcAft>
              <a:buClr>
                <a:schemeClr val="dk1"/>
              </a:buClr>
              <a:buSzPts val="2800"/>
              <a:buChar char="–"/>
              <a:defRPr sz="2800"/>
            </a:lvl2pPr>
            <a:lvl3pPr marL="1371600" lvl="2" indent="-381000" algn="l">
              <a:lnSpc>
                <a:spcPct val="100000"/>
              </a:lnSpc>
              <a:spcBef>
                <a:spcPts val="480"/>
              </a:spcBef>
              <a:spcAft>
                <a:spcPts val="0"/>
              </a:spcAft>
              <a:buClr>
                <a:schemeClr val="dk1"/>
              </a:buClr>
              <a:buSzPts val="2400"/>
              <a:buChar char="•"/>
              <a:defRPr sz="2400"/>
            </a:lvl3pPr>
            <a:lvl4pPr marL="1828800" lvl="3" indent="-355600" algn="l">
              <a:lnSpc>
                <a:spcPct val="100000"/>
              </a:lnSpc>
              <a:spcBef>
                <a:spcPts val="400"/>
              </a:spcBef>
              <a:spcAft>
                <a:spcPts val="0"/>
              </a:spcAft>
              <a:buClr>
                <a:schemeClr val="dk1"/>
              </a:buClr>
              <a:buSzPts val="2000"/>
              <a:buChar char="–"/>
              <a:defRPr sz="2000"/>
            </a:lvl4pPr>
            <a:lvl5pPr marL="2286000" lvl="4" indent="-355600" algn="l">
              <a:lnSpc>
                <a:spcPct val="100000"/>
              </a:lnSpc>
              <a:spcBef>
                <a:spcPts val="400"/>
              </a:spcBef>
              <a:spcAft>
                <a:spcPts val="0"/>
              </a:spcAft>
              <a:buClr>
                <a:schemeClr val="dk1"/>
              </a:buClr>
              <a:buSzPts val="2000"/>
              <a:buChar char="»"/>
              <a:defRPr sz="2000"/>
            </a:lvl5pPr>
            <a:lvl6pPr marL="2743200" lvl="5" indent="-355600" algn="l">
              <a:lnSpc>
                <a:spcPct val="100000"/>
              </a:lnSpc>
              <a:spcBef>
                <a:spcPts val="400"/>
              </a:spcBef>
              <a:spcAft>
                <a:spcPts val="0"/>
              </a:spcAft>
              <a:buClr>
                <a:schemeClr val="dk1"/>
              </a:buClr>
              <a:buSzPts val="2000"/>
              <a:buChar char="•"/>
              <a:defRPr sz="2000"/>
            </a:lvl6pPr>
            <a:lvl7pPr marL="3200400" lvl="6" indent="-355600" algn="l">
              <a:lnSpc>
                <a:spcPct val="100000"/>
              </a:lnSpc>
              <a:spcBef>
                <a:spcPts val="400"/>
              </a:spcBef>
              <a:spcAft>
                <a:spcPts val="0"/>
              </a:spcAft>
              <a:buClr>
                <a:schemeClr val="dk1"/>
              </a:buClr>
              <a:buSzPts val="2000"/>
              <a:buChar char="•"/>
              <a:defRPr sz="2000"/>
            </a:lvl7pPr>
            <a:lvl8pPr marL="3657600" lvl="7" indent="-355600" algn="l">
              <a:lnSpc>
                <a:spcPct val="100000"/>
              </a:lnSpc>
              <a:spcBef>
                <a:spcPts val="400"/>
              </a:spcBef>
              <a:spcAft>
                <a:spcPts val="0"/>
              </a:spcAft>
              <a:buClr>
                <a:schemeClr val="dk1"/>
              </a:buClr>
              <a:buSzPts val="2000"/>
              <a:buChar char="•"/>
              <a:defRPr sz="2000"/>
            </a:lvl8pPr>
            <a:lvl9pPr marL="4114800" lvl="8" indent="-355600" algn="l">
              <a:lnSpc>
                <a:spcPct val="100000"/>
              </a:lnSpc>
              <a:spcBef>
                <a:spcPts val="400"/>
              </a:spcBef>
              <a:spcAft>
                <a:spcPts val="0"/>
              </a:spcAft>
              <a:buClr>
                <a:schemeClr val="dk1"/>
              </a:buClr>
              <a:buSzPts val="2000"/>
              <a:buChar char="•"/>
              <a:defRPr sz="2000"/>
            </a:lvl9pPr>
          </a:lstStyle>
          <a:p>
            <a:endParaRPr/>
          </a:p>
        </p:txBody>
      </p:sp>
      <p:sp>
        <p:nvSpPr>
          <p:cNvPr id="57" name="Google Shape;57;p28"/>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280"/>
              </a:spcBef>
              <a:spcAft>
                <a:spcPts val="0"/>
              </a:spcAft>
              <a:buClr>
                <a:schemeClr val="dk1"/>
              </a:buClr>
              <a:buSzPts val="1400"/>
              <a:buNone/>
              <a:defRPr sz="1400"/>
            </a:lvl1pPr>
            <a:lvl2pPr marL="914400" lvl="1" indent="-228600" algn="l">
              <a:lnSpc>
                <a:spcPct val="100000"/>
              </a:lnSpc>
              <a:spcBef>
                <a:spcPts val="240"/>
              </a:spcBef>
              <a:spcAft>
                <a:spcPts val="0"/>
              </a:spcAft>
              <a:buClr>
                <a:schemeClr val="dk1"/>
              </a:buClr>
              <a:buSzPts val="1200"/>
              <a:buNone/>
              <a:defRPr sz="1200"/>
            </a:lvl2pPr>
            <a:lvl3pPr marL="1371600" lvl="2" indent="-228600" algn="l">
              <a:lnSpc>
                <a:spcPct val="100000"/>
              </a:lnSpc>
              <a:spcBef>
                <a:spcPts val="200"/>
              </a:spcBef>
              <a:spcAft>
                <a:spcPts val="0"/>
              </a:spcAft>
              <a:buClr>
                <a:schemeClr val="dk1"/>
              </a:buClr>
              <a:buSzPts val="1000"/>
              <a:buNone/>
              <a:defRPr sz="1000"/>
            </a:lvl3pPr>
            <a:lvl4pPr marL="1828800" lvl="3" indent="-228600" algn="l">
              <a:lnSpc>
                <a:spcPct val="100000"/>
              </a:lnSpc>
              <a:spcBef>
                <a:spcPts val="180"/>
              </a:spcBef>
              <a:spcAft>
                <a:spcPts val="0"/>
              </a:spcAft>
              <a:buClr>
                <a:schemeClr val="dk1"/>
              </a:buClr>
              <a:buSzPts val="900"/>
              <a:buNone/>
              <a:defRPr sz="900"/>
            </a:lvl4pPr>
            <a:lvl5pPr marL="2286000" lvl="4" indent="-228600" algn="l">
              <a:lnSpc>
                <a:spcPct val="100000"/>
              </a:lnSpc>
              <a:spcBef>
                <a:spcPts val="180"/>
              </a:spcBef>
              <a:spcAft>
                <a:spcPts val="0"/>
              </a:spcAft>
              <a:buClr>
                <a:schemeClr val="dk1"/>
              </a:buClr>
              <a:buSzPts val="900"/>
              <a:buNone/>
              <a:defRPr sz="900"/>
            </a:lvl5pPr>
            <a:lvl6pPr marL="2743200" lvl="5" indent="-228600" algn="l">
              <a:lnSpc>
                <a:spcPct val="100000"/>
              </a:lnSpc>
              <a:spcBef>
                <a:spcPts val="180"/>
              </a:spcBef>
              <a:spcAft>
                <a:spcPts val="0"/>
              </a:spcAft>
              <a:buClr>
                <a:schemeClr val="dk1"/>
              </a:buClr>
              <a:buSzPts val="900"/>
              <a:buNone/>
              <a:defRPr sz="900"/>
            </a:lvl6pPr>
            <a:lvl7pPr marL="3200400" lvl="6" indent="-228600" algn="l">
              <a:lnSpc>
                <a:spcPct val="100000"/>
              </a:lnSpc>
              <a:spcBef>
                <a:spcPts val="180"/>
              </a:spcBef>
              <a:spcAft>
                <a:spcPts val="0"/>
              </a:spcAft>
              <a:buClr>
                <a:schemeClr val="dk1"/>
              </a:buClr>
              <a:buSzPts val="900"/>
              <a:buNone/>
              <a:defRPr sz="900"/>
            </a:lvl7pPr>
            <a:lvl8pPr marL="3657600" lvl="7" indent="-228600" algn="l">
              <a:lnSpc>
                <a:spcPct val="100000"/>
              </a:lnSpc>
              <a:spcBef>
                <a:spcPts val="180"/>
              </a:spcBef>
              <a:spcAft>
                <a:spcPts val="0"/>
              </a:spcAft>
              <a:buClr>
                <a:schemeClr val="dk1"/>
              </a:buClr>
              <a:buSzPts val="900"/>
              <a:buNone/>
              <a:defRPr sz="900"/>
            </a:lvl8pPr>
            <a:lvl9pPr marL="4114800" lvl="8" indent="-228600" algn="l">
              <a:lnSpc>
                <a:spcPct val="100000"/>
              </a:lnSpc>
              <a:spcBef>
                <a:spcPts val="180"/>
              </a:spcBef>
              <a:spcAft>
                <a:spcPts val="0"/>
              </a:spcAft>
              <a:buClr>
                <a:schemeClr val="dk1"/>
              </a:buClr>
              <a:buSzPts val="900"/>
              <a:buNone/>
              <a:defRPr sz="900"/>
            </a:lvl9pPr>
          </a:lstStyle>
          <a:p>
            <a:endParaRPr/>
          </a:p>
        </p:txBody>
      </p:sp>
      <p:sp>
        <p:nvSpPr>
          <p:cNvPr id="58" name="Google Shape;58;p2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2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2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29"/>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000"/>
              <a:buFont typeface="Calibri"/>
              <a:buNone/>
              <a:defRPr sz="2000"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29"/>
          <p:cNvSpPr>
            <a:spLocks noGrp="1"/>
          </p:cNvSpPr>
          <p:nvPr>
            <p:ph type="pic" idx="2"/>
          </p:nvPr>
        </p:nvSpPr>
        <p:spPr>
          <a:xfrm>
            <a:off x="1792288" y="612775"/>
            <a:ext cx="5486400" cy="4114800"/>
          </a:xfrm>
          <a:prstGeom prst="rect">
            <a:avLst/>
          </a:prstGeom>
          <a:noFill/>
          <a:ln>
            <a:noFill/>
          </a:ln>
        </p:spPr>
      </p:sp>
      <p:sp>
        <p:nvSpPr>
          <p:cNvPr id="64" name="Google Shape;64;p29"/>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280"/>
              </a:spcBef>
              <a:spcAft>
                <a:spcPts val="0"/>
              </a:spcAft>
              <a:buClr>
                <a:schemeClr val="dk1"/>
              </a:buClr>
              <a:buSzPts val="1400"/>
              <a:buNone/>
              <a:defRPr sz="1400"/>
            </a:lvl1pPr>
            <a:lvl2pPr marL="914400" lvl="1" indent="-228600" algn="l">
              <a:lnSpc>
                <a:spcPct val="100000"/>
              </a:lnSpc>
              <a:spcBef>
                <a:spcPts val="240"/>
              </a:spcBef>
              <a:spcAft>
                <a:spcPts val="0"/>
              </a:spcAft>
              <a:buClr>
                <a:schemeClr val="dk1"/>
              </a:buClr>
              <a:buSzPts val="1200"/>
              <a:buNone/>
              <a:defRPr sz="1200"/>
            </a:lvl2pPr>
            <a:lvl3pPr marL="1371600" lvl="2" indent="-228600" algn="l">
              <a:lnSpc>
                <a:spcPct val="100000"/>
              </a:lnSpc>
              <a:spcBef>
                <a:spcPts val="200"/>
              </a:spcBef>
              <a:spcAft>
                <a:spcPts val="0"/>
              </a:spcAft>
              <a:buClr>
                <a:schemeClr val="dk1"/>
              </a:buClr>
              <a:buSzPts val="1000"/>
              <a:buNone/>
              <a:defRPr sz="1000"/>
            </a:lvl3pPr>
            <a:lvl4pPr marL="1828800" lvl="3" indent="-228600" algn="l">
              <a:lnSpc>
                <a:spcPct val="100000"/>
              </a:lnSpc>
              <a:spcBef>
                <a:spcPts val="180"/>
              </a:spcBef>
              <a:spcAft>
                <a:spcPts val="0"/>
              </a:spcAft>
              <a:buClr>
                <a:schemeClr val="dk1"/>
              </a:buClr>
              <a:buSzPts val="900"/>
              <a:buNone/>
              <a:defRPr sz="900"/>
            </a:lvl4pPr>
            <a:lvl5pPr marL="2286000" lvl="4" indent="-228600" algn="l">
              <a:lnSpc>
                <a:spcPct val="100000"/>
              </a:lnSpc>
              <a:spcBef>
                <a:spcPts val="180"/>
              </a:spcBef>
              <a:spcAft>
                <a:spcPts val="0"/>
              </a:spcAft>
              <a:buClr>
                <a:schemeClr val="dk1"/>
              </a:buClr>
              <a:buSzPts val="900"/>
              <a:buNone/>
              <a:defRPr sz="900"/>
            </a:lvl5pPr>
            <a:lvl6pPr marL="2743200" lvl="5" indent="-228600" algn="l">
              <a:lnSpc>
                <a:spcPct val="100000"/>
              </a:lnSpc>
              <a:spcBef>
                <a:spcPts val="180"/>
              </a:spcBef>
              <a:spcAft>
                <a:spcPts val="0"/>
              </a:spcAft>
              <a:buClr>
                <a:schemeClr val="dk1"/>
              </a:buClr>
              <a:buSzPts val="900"/>
              <a:buNone/>
              <a:defRPr sz="900"/>
            </a:lvl6pPr>
            <a:lvl7pPr marL="3200400" lvl="6" indent="-228600" algn="l">
              <a:lnSpc>
                <a:spcPct val="100000"/>
              </a:lnSpc>
              <a:spcBef>
                <a:spcPts val="180"/>
              </a:spcBef>
              <a:spcAft>
                <a:spcPts val="0"/>
              </a:spcAft>
              <a:buClr>
                <a:schemeClr val="dk1"/>
              </a:buClr>
              <a:buSzPts val="900"/>
              <a:buNone/>
              <a:defRPr sz="900"/>
            </a:lvl7pPr>
            <a:lvl8pPr marL="3657600" lvl="7" indent="-228600" algn="l">
              <a:lnSpc>
                <a:spcPct val="100000"/>
              </a:lnSpc>
              <a:spcBef>
                <a:spcPts val="180"/>
              </a:spcBef>
              <a:spcAft>
                <a:spcPts val="0"/>
              </a:spcAft>
              <a:buClr>
                <a:schemeClr val="dk1"/>
              </a:buClr>
              <a:buSzPts val="900"/>
              <a:buNone/>
              <a:defRPr sz="900"/>
            </a:lvl8pPr>
            <a:lvl9pPr marL="4114800" lvl="8" indent="-228600" algn="l">
              <a:lnSpc>
                <a:spcPct val="100000"/>
              </a:lnSpc>
              <a:spcBef>
                <a:spcPts val="180"/>
              </a:spcBef>
              <a:spcAft>
                <a:spcPts val="0"/>
              </a:spcAft>
              <a:buClr>
                <a:schemeClr val="dk1"/>
              </a:buClr>
              <a:buSzPts val="900"/>
              <a:buNone/>
              <a:defRPr sz="900"/>
            </a:lvl9pPr>
          </a:lstStyle>
          <a:p>
            <a:endParaRPr/>
          </a:p>
        </p:txBody>
      </p:sp>
      <p:sp>
        <p:nvSpPr>
          <p:cNvPr id="65" name="Google Shape;65;p2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2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2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30"/>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30"/>
          <p:cNvSpPr txBox="1">
            <a:spLocks noGrp="1"/>
          </p:cNvSpPr>
          <p:nvPr>
            <p:ph type="body" idx="1"/>
          </p:nvPr>
        </p:nvSpPr>
        <p:spPr>
          <a:xfrm rot="5400000">
            <a:off x="2309019" y="-251618"/>
            <a:ext cx="4525963" cy="82296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71" name="Google Shape;71;p3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3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3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31"/>
          <p:cNvSpPr txBox="1">
            <a:spLocks noGrp="1"/>
          </p:cNvSpPr>
          <p:nvPr>
            <p:ph type="title"/>
          </p:nvPr>
        </p:nvSpPr>
        <p:spPr>
          <a:xfrm rot="5400000">
            <a:off x="4732338" y="2171701"/>
            <a:ext cx="5851525" cy="20574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31"/>
          <p:cNvSpPr txBox="1">
            <a:spLocks noGrp="1"/>
          </p:cNvSpPr>
          <p:nvPr>
            <p:ph type="body" idx="1"/>
          </p:nvPr>
        </p:nvSpPr>
        <p:spPr>
          <a:xfrm rot="5400000">
            <a:off x="541338" y="190500"/>
            <a:ext cx="5851525" cy="60198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77" name="Google Shape;77;p3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3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3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20"/>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marR="0" lvl="0" algn="ctr" rtl="0">
              <a:lnSpc>
                <a:spcPct val="10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20"/>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marR="0" lvl="0" indent="-431800" algn="l" rtl="0">
              <a:lnSpc>
                <a:spcPct val="100000"/>
              </a:lnSpc>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 name="Google Shape;8;p2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2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2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hyperlink" Target="https://www.bing.com/videos/riverview/relatedvideo?q=x+table+songs&amp;mid=B3E49EDCA5FF08BF880BB3E49EDCA5FF08BF880B" TargetMode="External"/><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hyperlink" Target="https://www.adaptedmind.com/Math-Worksheets.html?type=bingsearch&amp;utm_medium=cpc&amp;utm_source=bing&amp;campaignid=271325851&amp;campaign_type=&amp;placement=o&amp;utm_content=&amp;adid=&amp;adset_id=1165482375290618&amp;utm_term=times%20table%20games&amp;ad_position=&amp;device=c&amp;msclkid=0a14484a0b0b1bc88f2e2d4ba13a4e36&amp;utm_campaign=Search_Bing_NB_CAN_AUS_UK_Alpha" TargetMode="External"/><Relationship Id="rId5" Type="http://schemas.openxmlformats.org/officeDocument/2006/relationships/hyperlink" Target="https://www.topmarks.co.uk/maths-games/7-11-years/times-tables" TargetMode="External"/><Relationship Id="rId4" Type="http://schemas.openxmlformats.org/officeDocument/2006/relationships/hyperlink" Target="https://www.timestables.co.uk/games/"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grpSp>
        <p:nvGrpSpPr>
          <p:cNvPr id="84" name="Google Shape;84;p1"/>
          <p:cNvGrpSpPr/>
          <p:nvPr/>
        </p:nvGrpSpPr>
        <p:grpSpPr>
          <a:xfrm>
            <a:off x="1028700" y="4356315"/>
            <a:ext cx="9089551" cy="4901985"/>
            <a:chOff x="0" y="-392900"/>
            <a:chExt cx="12119400" cy="6535980"/>
          </a:xfrm>
        </p:grpSpPr>
        <p:sp>
          <p:nvSpPr>
            <p:cNvPr id="85" name="Google Shape;85;p1"/>
            <p:cNvSpPr/>
            <p:nvPr/>
          </p:nvSpPr>
          <p:spPr>
            <a:xfrm>
              <a:off x="0" y="4946135"/>
              <a:ext cx="12119314" cy="43296"/>
            </a:xfrm>
            <a:prstGeom prst="rect">
              <a:avLst/>
            </a:prstGeom>
            <a:solidFill>
              <a:srgbClr val="E8E8E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6" name="Google Shape;86;p1"/>
            <p:cNvSpPr txBox="1"/>
            <p:nvPr/>
          </p:nvSpPr>
          <p:spPr>
            <a:xfrm>
              <a:off x="0" y="-392900"/>
              <a:ext cx="12119400" cy="51309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12500"/>
                <a:buFont typeface="Arial"/>
                <a:buNone/>
              </a:pPr>
              <a:r>
                <a:rPr lang="en-US" sz="12500" b="1" i="0" u="none" strike="noStrike" cap="none">
                  <a:solidFill>
                    <a:srgbClr val="000000"/>
                  </a:solidFill>
                  <a:latin typeface="Crimson Pro"/>
                  <a:ea typeface="Crimson Pro"/>
                  <a:cs typeface="Crimson Pro"/>
                  <a:sym typeface="Crimson Pro"/>
                </a:rPr>
                <a:t>Parent Information</a:t>
              </a:r>
              <a:endParaRPr sz="1400" b="0" i="0" u="none" strike="noStrike" cap="none">
                <a:solidFill>
                  <a:srgbClr val="000000"/>
                </a:solidFill>
                <a:latin typeface="Arial"/>
                <a:ea typeface="Arial"/>
                <a:cs typeface="Arial"/>
                <a:sym typeface="Arial"/>
              </a:endParaRPr>
            </a:p>
          </p:txBody>
        </p:sp>
        <p:sp>
          <p:nvSpPr>
            <p:cNvPr id="87" name="Google Shape;87;p1"/>
            <p:cNvSpPr txBox="1"/>
            <p:nvPr/>
          </p:nvSpPr>
          <p:spPr>
            <a:xfrm>
              <a:off x="0" y="5693288"/>
              <a:ext cx="10725630" cy="449792"/>
            </a:xfrm>
            <a:prstGeom prst="rect">
              <a:avLst/>
            </a:prstGeom>
            <a:noFill/>
            <a:ln>
              <a:noFill/>
            </a:ln>
          </p:spPr>
          <p:txBody>
            <a:bodyPr spcFirstLastPara="1" wrap="square" lIns="0" tIns="0" rIns="0" bIns="0" anchor="t" anchorCtr="0">
              <a:spAutoFit/>
            </a:bodyPr>
            <a:lstStyle/>
            <a:p>
              <a:pPr marL="0" marR="0" lvl="0" indent="0" algn="l" rtl="0">
                <a:lnSpc>
                  <a:spcPct val="140000"/>
                </a:lnSpc>
                <a:spcBef>
                  <a:spcPts val="0"/>
                </a:spcBef>
                <a:spcAft>
                  <a:spcPts val="0"/>
                </a:spcAft>
                <a:buClr>
                  <a:srgbClr val="000000"/>
                </a:buClr>
                <a:buSzPts val="2000"/>
                <a:buFont typeface="Arial"/>
                <a:buNone/>
              </a:pPr>
              <a:r>
                <a:rPr lang="en-US" sz="2000" b="0" i="0" u="none" strike="noStrike" cap="none">
                  <a:solidFill>
                    <a:srgbClr val="000000"/>
                  </a:solidFill>
                  <a:latin typeface="Arial"/>
                  <a:ea typeface="Arial"/>
                  <a:cs typeface="Arial"/>
                  <a:sym typeface="Arial"/>
                </a:rPr>
                <a:t>YEAR 3 &amp; 4</a:t>
              </a:r>
              <a:endParaRPr sz="1400" b="0" i="0" u="none" strike="noStrike" cap="none">
                <a:solidFill>
                  <a:srgbClr val="000000"/>
                </a:solidFill>
                <a:latin typeface="Arial"/>
                <a:ea typeface="Arial"/>
                <a:cs typeface="Arial"/>
                <a:sym typeface="Arial"/>
              </a:endParaRPr>
            </a:p>
          </p:txBody>
        </p:sp>
      </p:grpSp>
      <p:sp>
        <p:nvSpPr>
          <p:cNvPr id="88" name="Google Shape;88;p1"/>
          <p:cNvSpPr/>
          <p:nvPr/>
        </p:nvSpPr>
        <p:spPr>
          <a:xfrm>
            <a:off x="831167" y="845705"/>
            <a:ext cx="820710" cy="940397"/>
          </a:xfrm>
          <a:custGeom>
            <a:avLst/>
            <a:gdLst/>
            <a:ahLst/>
            <a:cxnLst/>
            <a:rect l="l" t="t" r="r" b="b"/>
            <a:pathLst>
              <a:path w="820710" h="940397" extrusionOk="0">
                <a:moveTo>
                  <a:pt x="0" y="0"/>
                </a:moveTo>
                <a:lnTo>
                  <a:pt x="820710" y="0"/>
                </a:lnTo>
                <a:lnTo>
                  <a:pt x="820710" y="940398"/>
                </a:lnTo>
                <a:lnTo>
                  <a:pt x="0" y="940398"/>
                </a:lnTo>
                <a:lnTo>
                  <a:pt x="0" y="0"/>
                </a:lnTo>
                <a:close/>
              </a:path>
            </a:pathLst>
          </a:custGeom>
          <a:blipFill rotWithShape="1">
            <a:blip r:embed="rId3">
              <a:alphaModFix/>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9" name="Google Shape;89;p1"/>
          <p:cNvSpPr/>
          <p:nvPr/>
        </p:nvSpPr>
        <p:spPr>
          <a:xfrm>
            <a:off x="11112358" y="-128835"/>
            <a:ext cx="10557868" cy="10544671"/>
          </a:xfrm>
          <a:custGeom>
            <a:avLst/>
            <a:gdLst/>
            <a:ahLst/>
            <a:cxnLst/>
            <a:rect l="l" t="t" r="r" b="b"/>
            <a:pathLst>
              <a:path w="10557868" h="10544671" extrusionOk="0">
                <a:moveTo>
                  <a:pt x="0" y="0"/>
                </a:moveTo>
                <a:lnTo>
                  <a:pt x="10557869" y="0"/>
                </a:lnTo>
                <a:lnTo>
                  <a:pt x="10557869" y="10544670"/>
                </a:lnTo>
                <a:lnTo>
                  <a:pt x="0" y="10544670"/>
                </a:lnTo>
                <a:lnTo>
                  <a:pt x="0" y="0"/>
                </a:lnTo>
                <a:close/>
              </a:path>
            </a:pathLst>
          </a:custGeom>
          <a:blipFill rotWithShape="1">
            <a:blip r:embed="rId4">
              <a:alphaModFix/>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90" name="Google Shape;90;p1"/>
          <p:cNvSpPr txBox="1"/>
          <p:nvPr/>
        </p:nvSpPr>
        <p:spPr>
          <a:xfrm>
            <a:off x="1799602" y="1089200"/>
            <a:ext cx="6040500" cy="369300"/>
          </a:xfrm>
          <a:prstGeom prst="rect">
            <a:avLst/>
          </a:prstGeom>
          <a:noFill/>
          <a:ln>
            <a:noFill/>
          </a:ln>
        </p:spPr>
        <p:txBody>
          <a:bodyPr spcFirstLastPara="1" wrap="square" lIns="0" tIns="0" rIns="0" bIns="0" anchor="t" anchorCtr="0">
            <a:spAutoFit/>
          </a:bodyPr>
          <a:lstStyle/>
          <a:p>
            <a:pPr marL="0" marR="0" lvl="0" indent="0" algn="l" rtl="0">
              <a:lnSpc>
                <a:spcPct val="139958"/>
              </a:lnSpc>
              <a:spcBef>
                <a:spcPts val="0"/>
              </a:spcBef>
              <a:spcAft>
                <a:spcPts val="0"/>
              </a:spcAft>
              <a:buClr>
                <a:srgbClr val="000000"/>
              </a:buClr>
              <a:buSzPts val="2400"/>
              <a:buFont typeface="Arial"/>
              <a:buNone/>
            </a:pPr>
            <a:r>
              <a:rPr lang="en-US" sz="2400" b="0" i="0" u="none" strike="noStrike" cap="none">
                <a:solidFill>
                  <a:srgbClr val="000000"/>
                </a:solidFill>
                <a:latin typeface="Oswald"/>
                <a:ea typeface="Oswald"/>
                <a:cs typeface="Oswald"/>
                <a:sym typeface="Oswald"/>
              </a:rPr>
              <a:t>BENSON C OF E PRIMARY SCHOOL</a:t>
            </a:r>
            <a:endParaRPr sz="1400" b="0" i="0" u="none" strike="noStrike" cap="none">
              <a:solidFill>
                <a:srgbClr val="000000"/>
              </a:solidFill>
              <a:latin typeface="Oswald"/>
              <a:ea typeface="Oswald"/>
              <a:cs typeface="Oswald"/>
              <a:sym typeface="Oswald"/>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p3"/>
          <p:cNvSpPr txBox="1"/>
          <p:nvPr/>
        </p:nvSpPr>
        <p:spPr>
          <a:xfrm>
            <a:off x="1799596" y="2133663"/>
            <a:ext cx="8928300" cy="12315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8000"/>
              <a:buFont typeface="Arial"/>
              <a:buNone/>
            </a:pPr>
            <a:r>
              <a:rPr lang="en-US" sz="8000" b="1" i="0" u="none" strike="noStrike" cap="none">
                <a:solidFill>
                  <a:srgbClr val="000000"/>
                </a:solidFill>
                <a:latin typeface="Crimson Pro"/>
                <a:ea typeface="Crimson Pro"/>
                <a:cs typeface="Crimson Pro"/>
                <a:sym typeface="Crimson Pro"/>
              </a:rPr>
              <a:t>Orchard Staff  </a:t>
            </a:r>
            <a:endParaRPr sz="1400" b="0" i="0" u="none" strike="noStrike" cap="none">
              <a:solidFill>
                <a:srgbClr val="000000"/>
              </a:solidFill>
              <a:latin typeface="Arial"/>
              <a:ea typeface="Arial"/>
              <a:cs typeface="Arial"/>
              <a:sym typeface="Arial"/>
            </a:endParaRPr>
          </a:p>
        </p:txBody>
      </p:sp>
      <p:sp>
        <p:nvSpPr>
          <p:cNvPr id="96" name="Google Shape;96;p3"/>
          <p:cNvSpPr/>
          <p:nvPr/>
        </p:nvSpPr>
        <p:spPr>
          <a:xfrm>
            <a:off x="1028700" y="9225828"/>
            <a:ext cx="16230600" cy="32472"/>
          </a:xfrm>
          <a:prstGeom prst="rect">
            <a:avLst/>
          </a:prstGeom>
          <a:solidFill>
            <a:srgbClr val="E8E8E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7" name="Google Shape;97;p3"/>
          <p:cNvSpPr/>
          <p:nvPr/>
        </p:nvSpPr>
        <p:spPr>
          <a:xfrm>
            <a:off x="831167" y="845705"/>
            <a:ext cx="820710" cy="940397"/>
          </a:xfrm>
          <a:custGeom>
            <a:avLst/>
            <a:gdLst/>
            <a:ahLst/>
            <a:cxnLst/>
            <a:rect l="l" t="t" r="r" b="b"/>
            <a:pathLst>
              <a:path w="820710" h="940397" extrusionOk="0">
                <a:moveTo>
                  <a:pt x="0" y="0"/>
                </a:moveTo>
                <a:lnTo>
                  <a:pt x="820710" y="0"/>
                </a:lnTo>
                <a:lnTo>
                  <a:pt x="820710" y="940398"/>
                </a:lnTo>
                <a:lnTo>
                  <a:pt x="0" y="940398"/>
                </a:lnTo>
                <a:lnTo>
                  <a:pt x="0" y="0"/>
                </a:lnTo>
                <a:close/>
              </a:path>
            </a:pathLst>
          </a:custGeom>
          <a:blipFill rotWithShape="1">
            <a:blip r:embed="rId3">
              <a:alphaModFix/>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98" name="Google Shape;98;p3"/>
          <p:cNvSpPr txBox="1"/>
          <p:nvPr/>
        </p:nvSpPr>
        <p:spPr>
          <a:xfrm>
            <a:off x="1779611" y="3627327"/>
            <a:ext cx="14728800" cy="7358100"/>
          </a:xfrm>
          <a:prstGeom prst="rect">
            <a:avLst/>
          </a:prstGeom>
          <a:noFill/>
          <a:ln>
            <a:noFill/>
          </a:ln>
        </p:spPr>
        <p:txBody>
          <a:bodyPr spcFirstLastPara="1" wrap="square" lIns="0" tIns="0" rIns="0" bIns="0" anchor="t" anchorCtr="0">
            <a:spAutoFit/>
          </a:bodyPr>
          <a:lstStyle/>
          <a:p>
            <a:pPr marL="0" marR="0" lvl="0" indent="0" algn="l" rtl="0">
              <a:lnSpc>
                <a:spcPct val="120984"/>
              </a:lnSpc>
              <a:spcBef>
                <a:spcPts val="0"/>
              </a:spcBef>
              <a:spcAft>
                <a:spcPts val="0"/>
              </a:spcAft>
              <a:buClr>
                <a:srgbClr val="000000"/>
              </a:buClr>
              <a:buSzPts val="2400"/>
              <a:buFont typeface="Arial"/>
              <a:buNone/>
            </a:pPr>
            <a:r>
              <a:rPr lang="en-US" sz="2400" b="1" i="0" u="none" strike="noStrike" cap="none">
                <a:solidFill>
                  <a:srgbClr val="032F44"/>
                </a:solidFill>
                <a:latin typeface="Arial"/>
                <a:ea typeface="Arial"/>
                <a:cs typeface="Arial"/>
                <a:sym typeface="Arial"/>
              </a:rPr>
              <a:t>Teachers:</a:t>
            </a:r>
            <a:endParaRPr/>
          </a:p>
          <a:p>
            <a:pPr marL="0" marR="0" lvl="0" indent="0" algn="l" rtl="0">
              <a:lnSpc>
                <a:spcPct val="120984"/>
              </a:lnSpc>
              <a:spcBef>
                <a:spcPts val="0"/>
              </a:spcBef>
              <a:spcAft>
                <a:spcPts val="0"/>
              </a:spcAft>
              <a:buClr>
                <a:srgbClr val="000000"/>
              </a:buClr>
              <a:buSzPts val="2400"/>
              <a:buFont typeface="Arial"/>
              <a:buNone/>
            </a:pPr>
            <a:endParaRPr sz="2400" b="1" i="0" u="none" strike="noStrike" cap="none">
              <a:solidFill>
                <a:srgbClr val="032F44"/>
              </a:solidFill>
              <a:latin typeface="Arial"/>
              <a:ea typeface="Arial"/>
              <a:cs typeface="Arial"/>
              <a:sym typeface="Arial"/>
            </a:endParaRPr>
          </a:p>
          <a:p>
            <a:pPr marL="0" marR="0" lvl="0" indent="0" algn="l" rtl="0">
              <a:lnSpc>
                <a:spcPct val="120984"/>
              </a:lnSpc>
              <a:spcBef>
                <a:spcPts val="0"/>
              </a:spcBef>
              <a:spcAft>
                <a:spcPts val="0"/>
              </a:spcAft>
              <a:buClr>
                <a:srgbClr val="000000"/>
              </a:buClr>
              <a:buSzPts val="2400"/>
              <a:buFont typeface="Arial"/>
              <a:buNone/>
            </a:pPr>
            <a:r>
              <a:rPr lang="en-US" sz="2400" b="1" i="0" u="none" strike="noStrike" cap="none">
                <a:solidFill>
                  <a:srgbClr val="032F44"/>
                </a:solidFill>
                <a:latin typeface="Arial"/>
                <a:ea typeface="Arial"/>
                <a:cs typeface="Arial"/>
                <a:sym typeface="Arial"/>
              </a:rPr>
              <a:t>Mrs Moore</a:t>
            </a:r>
            <a:r>
              <a:rPr lang="en-US" sz="2400" b="0" i="0" u="none" strike="noStrike" cap="none">
                <a:solidFill>
                  <a:srgbClr val="032F44"/>
                </a:solidFill>
                <a:latin typeface="Arial"/>
                <a:ea typeface="Arial"/>
                <a:cs typeface="Arial"/>
                <a:sym typeface="Arial"/>
              </a:rPr>
              <a:t>- Apple Class Teacher</a:t>
            </a:r>
            <a:endParaRPr sz="1600" b="0" i="0" u="none" strike="noStrike" cap="none">
              <a:solidFill>
                <a:srgbClr val="000000"/>
              </a:solidFill>
              <a:latin typeface="Arial"/>
              <a:ea typeface="Arial"/>
              <a:cs typeface="Arial"/>
              <a:sym typeface="Arial"/>
            </a:endParaRPr>
          </a:p>
          <a:p>
            <a:pPr marL="0" marR="0" lvl="0" indent="0" algn="l" rtl="0">
              <a:lnSpc>
                <a:spcPct val="120984"/>
              </a:lnSpc>
              <a:spcBef>
                <a:spcPts val="0"/>
              </a:spcBef>
              <a:spcAft>
                <a:spcPts val="0"/>
              </a:spcAft>
              <a:buClr>
                <a:srgbClr val="000000"/>
              </a:buClr>
              <a:buSzPts val="2400"/>
              <a:buFont typeface="Arial"/>
              <a:buNone/>
            </a:pPr>
            <a:endParaRPr sz="2400" b="0" i="0" u="none" strike="noStrike" cap="none">
              <a:solidFill>
                <a:srgbClr val="032F44"/>
              </a:solidFill>
              <a:latin typeface="Arial"/>
              <a:ea typeface="Arial"/>
              <a:cs typeface="Arial"/>
              <a:sym typeface="Arial"/>
            </a:endParaRPr>
          </a:p>
          <a:p>
            <a:pPr marL="0" marR="0" lvl="0" indent="0" algn="l" rtl="0">
              <a:lnSpc>
                <a:spcPct val="120984"/>
              </a:lnSpc>
              <a:spcBef>
                <a:spcPts val="0"/>
              </a:spcBef>
              <a:spcAft>
                <a:spcPts val="0"/>
              </a:spcAft>
              <a:buClr>
                <a:srgbClr val="000000"/>
              </a:buClr>
              <a:buSzPts val="2400"/>
              <a:buFont typeface="Arial"/>
              <a:buNone/>
            </a:pPr>
            <a:r>
              <a:rPr lang="en-US" sz="2400" b="1" i="0" u="none" strike="noStrike" cap="none">
                <a:solidFill>
                  <a:srgbClr val="032F44"/>
                </a:solidFill>
                <a:latin typeface="Arial"/>
                <a:ea typeface="Arial"/>
                <a:cs typeface="Arial"/>
                <a:sym typeface="Arial"/>
              </a:rPr>
              <a:t>Mrs Gravett </a:t>
            </a:r>
            <a:r>
              <a:rPr lang="en-US" sz="2400" b="0" i="0" u="none" strike="noStrike" cap="none">
                <a:solidFill>
                  <a:srgbClr val="032F44"/>
                </a:solidFill>
                <a:latin typeface="Arial"/>
                <a:ea typeface="Arial"/>
                <a:cs typeface="Arial"/>
                <a:sym typeface="Arial"/>
              </a:rPr>
              <a:t>- Damson Class Teacher</a:t>
            </a:r>
            <a:endParaRPr sz="1600" b="0" i="0" u="none" strike="noStrike" cap="none">
              <a:solidFill>
                <a:srgbClr val="000000"/>
              </a:solidFill>
              <a:latin typeface="Arial"/>
              <a:ea typeface="Arial"/>
              <a:cs typeface="Arial"/>
              <a:sym typeface="Arial"/>
            </a:endParaRPr>
          </a:p>
          <a:p>
            <a:pPr marL="0" marR="0" lvl="0" indent="0" algn="l" rtl="0">
              <a:lnSpc>
                <a:spcPct val="120984"/>
              </a:lnSpc>
              <a:spcBef>
                <a:spcPts val="0"/>
              </a:spcBef>
              <a:spcAft>
                <a:spcPts val="0"/>
              </a:spcAft>
              <a:buClr>
                <a:srgbClr val="000000"/>
              </a:buClr>
              <a:buSzPts val="2400"/>
              <a:buFont typeface="Arial"/>
              <a:buNone/>
            </a:pPr>
            <a:endParaRPr sz="2400" b="1" i="0" u="none" strike="noStrike" cap="none">
              <a:solidFill>
                <a:srgbClr val="032F44"/>
              </a:solidFill>
              <a:latin typeface="Arial"/>
              <a:ea typeface="Arial"/>
              <a:cs typeface="Arial"/>
              <a:sym typeface="Arial"/>
            </a:endParaRPr>
          </a:p>
          <a:p>
            <a:pPr marL="0" marR="0" lvl="0" indent="0" algn="l" rtl="0">
              <a:lnSpc>
                <a:spcPct val="120984"/>
              </a:lnSpc>
              <a:spcBef>
                <a:spcPts val="0"/>
              </a:spcBef>
              <a:spcAft>
                <a:spcPts val="0"/>
              </a:spcAft>
              <a:buClr>
                <a:srgbClr val="000000"/>
              </a:buClr>
              <a:buSzPts val="2400"/>
              <a:buFont typeface="Arial"/>
              <a:buNone/>
            </a:pPr>
            <a:r>
              <a:rPr lang="en-US" sz="2400" b="1" i="0" u="none" strike="noStrike" cap="none">
                <a:solidFill>
                  <a:srgbClr val="032F44"/>
                </a:solidFill>
                <a:latin typeface="Arial"/>
                <a:ea typeface="Arial"/>
                <a:cs typeface="Arial"/>
                <a:sym typeface="Arial"/>
              </a:rPr>
              <a:t>Mrs O’Reilly</a:t>
            </a:r>
            <a:r>
              <a:rPr lang="en-US" sz="2400" b="0" i="0" u="none" strike="noStrike" cap="none">
                <a:solidFill>
                  <a:srgbClr val="032F44"/>
                </a:solidFill>
                <a:latin typeface="Arial"/>
                <a:ea typeface="Arial"/>
                <a:cs typeface="Arial"/>
                <a:sym typeface="Arial"/>
              </a:rPr>
              <a:t> - Cherry Class Teacher</a:t>
            </a:r>
            <a:endParaRPr sz="1600" b="0" i="0" u="none" strike="noStrike" cap="none">
              <a:solidFill>
                <a:srgbClr val="000000"/>
              </a:solidFill>
              <a:latin typeface="Arial"/>
              <a:ea typeface="Arial"/>
              <a:cs typeface="Arial"/>
              <a:sym typeface="Arial"/>
            </a:endParaRPr>
          </a:p>
          <a:p>
            <a:pPr marL="0" marR="0" lvl="0" indent="0" algn="l" rtl="0">
              <a:lnSpc>
                <a:spcPct val="120984"/>
              </a:lnSpc>
              <a:spcBef>
                <a:spcPts val="0"/>
              </a:spcBef>
              <a:spcAft>
                <a:spcPts val="0"/>
              </a:spcAft>
              <a:buClr>
                <a:srgbClr val="000000"/>
              </a:buClr>
              <a:buSzPts val="2400"/>
              <a:buFont typeface="Arial"/>
              <a:buNone/>
            </a:pPr>
            <a:endParaRPr sz="2400" b="1" i="0" u="none" strike="noStrike" cap="none">
              <a:solidFill>
                <a:srgbClr val="032F44"/>
              </a:solidFill>
              <a:latin typeface="Arial"/>
              <a:ea typeface="Arial"/>
              <a:cs typeface="Arial"/>
              <a:sym typeface="Arial"/>
            </a:endParaRPr>
          </a:p>
          <a:p>
            <a:pPr marL="0" marR="0" lvl="0" indent="0" algn="l" rtl="0">
              <a:lnSpc>
                <a:spcPct val="109995"/>
              </a:lnSpc>
              <a:spcBef>
                <a:spcPts val="0"/>
              </a:spcBef>
              <a:spcAft>
                <a:spcPts val="0"/>
              </a:spcAft>
              <a:buClr>
                <a:srgbClr val="000000"/>
              </a:buClr>
              <a:buSzPts val="2400"/>
              <a:buFont typeface="Arial"/>
              <a:buNone/>
            </a:pPr>
            <a:endParaRPr sz="2400" b="1" i="0" u="none" strike="noStrike" cap="none">
              <a:solidFill>
                <a:srgbClr val="032F44"/>
              </a:solidFill>
              <a:latin typeface="Arial"/>
              <a:ea typeface="Arial"/>
              <a:cs typeface="Arial"/>
              <a:sym typeface="Arial"/>
            </a:endParaRPr>
          </a:p>
          <a:p>
            <a:pPr marL="0" marR="0" lvl="0" indent="0" algn="l" rtl="0">
              <a:lnSpc>
                <a:spcPct val="109995"/>
              </a:lnSpc>
              <a:spcBef>
                <a:spcPts val="0"/>
              </a:spcBef>
              <a:spcAft>
                <a:spcPts val="0"/>
              </a:spcAft>
              <a:buClr>
                <a:srgbClr val="000000"/>
              </a:buClr>
              <a:buSzPts val="2400"/>
              <a:buFont typeface="Arial"/>
              <a:buNone/>
            </a:pPr>
            <a:r>
              <a:rPr lang="en-US" sz="2400" b="1" i="0" u="none" strike="noStrike" cap="none">
                <a:solidFill>
                  <a:srgbClr val="032F44"/>
                </a:solidFill>
                <a:latin typeface="Arial"/>
                <a:ea typeface="Arial"/>
                <a:cs typeface="Arial"/>
                <a:sym typeface="Arial"/>
              </a:rPr>
              <a:t>TAs with Orchard classes:</a:t>
            </a:r>
            <a:endParaRPr/>
          </a:p>
          <a:p>
            <a:pPr marL="0" marR="0" lvl="0" indent="0" algn="l" rtl="0">
              <a:lnSpc>
                <a:spcPct val="109995"/>
              </a:lnSpc>
              <a:spcBef>
                <a:spcPts val="0"/>
              </a:spcBef>
              <a:spcAft>
                <a:spcPts val="0"/>
              </a:spcAft>
              <a:buClr>
                <a:srgbClr val="000000"/>
              </a:buClr>
              <a:buSzPts val="2400"/>
              <a:buFont typeface="Arial"/>
              <a:buNone/>
            </a:pPr>
            <a:endParaRPr sz="2400" b="0" i="0" u="none" strike="noStrike" cap="none">
              <a:solidFill>
                <a:srgbClr val="032F44"/>
              </a:solidFill>
              <a:latin typeface="Arial"/>
              <a:ea typeface="Arial"/>
              <a:cs typeface="Arial"/>
              <a:sym typeface="Arial"/>
            </a:endParaRPr>
          </a:p>
          <a:p>
            <a:pPr marL="0" marR="0" lvl="0" indent="0" algn="l" rtl="0">
              <a:lnSpc>
                <a:spcPct val="109995"/>
              </a:lnSpc>
              <a:spcBef>
                <a:spcPts val="0"/>
              </a:spcBef>
              <a:spcAft>
                <a:spcPts val="0"/>
              </a:spcAft>
              <a:buClr>
                <a:srgbClr val="000000"/>
              </a:buClr>
              <a:buSzPts val="2400"/>
              <a:buFont typeface="Arial"/>
              <a:buNone/>
            </a:pPr>
            <a:r>
              <a:rPr lang="en-US" sz="2400" b="0" i="0" u="none" strike="noStrike" cap="none">
                <a:solidFill>
                  <a:srgbClr val="032F44"/>
                </a:solidFill>
                <a:latin typeface="Arial"/>
                <a:ea typeface="Arial"/>
                <a:cs typeface="Arial"/>
                <a:sym typeface="Arial"/>
              </a:rPr>
              <a:t>Ms Carman, Mrs Gibbons, Miss Collins, Miss Munday, Miss</a:t>
            </a:r>
            <a:r>
              <a:rPr lang="en-US" sz="2400">
                <a:solidFill>
                  <a:srgbClr val="032F44"/>
                </a:solidFill>
              </a:rPr>
              <a:t> </a:t>
            </a:r>
            <a:r>
              <a:rPr lang="en-US" sz="2400" b="0" i="0" u="none" strike="noStrike" cap="none">
                <a:solidFill>
                  <a:srgbClr val="032F44"/>
                </a:solidFill>
                <a:latin typeface="Arial"/>
                <a:ea typeface="Arial"/>
                <a:cs typeface="Arial"/>
                <a:sym typeface="Arial"/>
              </a:rPr>
              <a:t>Galloway, Mrs Hadfield, Mrs Hester, Mr Bennett</a:t>
            </a:r>
            <a:endParaRPr sz="2400" b="0" i="0" u="none" strike="noStrike" cap="none">
              <a:solidFill>
                <a:srgbClr val="032F44"/>
              </a:solidFill>
              <a:latin typeface="Arial"/>
              <a:ea typeface="Arial"/>
              <a:cs typeface="Arial"/>
              <a:sym typeface="Arial"/>
            </a:endParaRPr>
          </a:p>
          <a:p>
            <a:pPr marL="0" marR="0" lvl="0" indent="0" algn="l" rtl="0">
              <a:lnSpc>
                <a:spcPct val="109995"/>
              </a:lnSpc>
              <a:spcBef>
                <a:spcPts val="0"/>
              </a:spcBef>
              <a:spcAft>
                <a:spcPts val="0"/>
              </a:spcAft>
              <a:buClr>
                <a:srgbClr val="000000"/>
              </a:buClr>
              <a:buSzPts val="2400"/>
              <a:buFont typeface="Arial"/>
              <a:buNone/>
            </a:pPr>
            <a:endParaRPr sz="2400" b="0" i="0" u="none" strike="noStrike" cap="none">
              <a:solidFill>
                <a:srgbClr val="032F44"/>
              </a:solidFill>
              <a:latin typeface="Arial"/>
              <a:ea typeface="Arial"/>
              <a:cs typeface="Arial"/>
              <a:sym typeface="Arial"/>
            </a:endParaRPr>
          </a:p>
          <a:p>
            <a:pPr marL="0" marR="0" lvl="0" indent="0" algn="l" rtl="0">
              <a:lnSpc>
                <a:spcPct val="115464"/>
              </a:lnSpc>
              <a:spcBef>
                <a:spcPts val="0"/>
              </a:spcBef>
              <a:spcAft>
                <a:spcPts val="0"/>
              </a:spcAft>
              <a:buClr>
                <a:srgbClr val="000000"/>
              </a:buClr>
              <a:buSzPts val="2400"/>
              <a:buFont typeface="Arial"/>
              <a:buNone/>
            </a:pPr>
            <a:endParaRPr sz="2400" b="0" i="0" u="none" strike="noStrike" cap="none">
              <a:solidFill>
                <a:srgbClr val="032F44"/>
              </a:solidFill>
              <a:latin typeface="Arial"/>
              <a:ea typeface="Arial"/>
              <a:cs typeface="Arial"/>
              <a:sym typeface="Arial"/>
            </a:endParaRPr>
          </a:p>
          <a:p>
            <a:pPr marL="0" marR="0" lvl="0" indent="0" algn="l" rtl="0">
              <a:lnSpc>
                <a:spcPct val="137344"/>
              </a:lnSpc>
              <a:spcBef>
                <a:spcPts val="0"/>
              </a:spcBef>
              <a:spcAft>
                <a:spcPts val="0"/>
              </a:spcAft>
              <a:buClr>
                <a:srgbClr val="000000"/>
              </a:buClr>
              <a:buSzPts val="2400"/>
              <a:buFont typeface="Arial"/>
              <a:buNone/>
            </a:pPr>
            <a:endParaRPr sz="2400" b="0" i="0" u="none" strike="noStrike" cap="none">
              <a:solidFill>
                <a:srgbClr val="032F44"/>
              </a:solidFill>
              <a:latin typeface="Arial"/>
              <a:ea typeface="Arial"/>
              <a:cs typeface="Arial"/>
              <a:sym typeface="Arial"/>
            </a:endParaRPr>
          </a:p>
          <a:p>
            <a:pPr marL="0" marR="0" lvl="0" indent="0" algn="l" rtl="0">
              <a:lnSpc>
                <a:spcPct val="137344"/>
              </a:lnSpc>
              <a:spcBef>
                <a:spcPts val="0"/>
              </a:spcBef>
              <a:spcAft>
                <a:spcPts val="0"/>
              </a:spcAft>
              <a:buClr>
                <a:srgbClr val="000000"/>
              </a:buClr>
              <a:buSzPts val="2400"/>
              <a:buFont typeface="Arial"/>
              <a:buNone/>
            </a:pPr>
            <a:endParaRPr sz="2400" b="0" i="0" u="none" strike="noStrike" cap="none">
              <a:solidFill>
                <a:srgbClr val="032F44"/>
              </a:solidFill>
              <a:latin typeface="Arial"/>
              <a:ea typeface="Arial"/>
              <a:cs typeface="Arial"/>
              <a:sym typeface="Arial"/>
            </a:endParaRPr>
          </a:p>
          <a:p>
            <a:pPr marL="0" marR="0" lvl="0" indent="0" algn="l" rtl="0">
              <a:lnSpc>
                <a:spcPct val="175634"/>
              </a:lnSpc>
              <a:spcBef>
                <a:spcPts val="0"/>
              </a:spcBef>
              <a:spcAft>
                <a:spcPts val="0"/>
              </a:spcAft>
              <a:buClr>
                <a:srgbClr val="000000"/>
              </a:buClr>
              <a:buSzPts val="2011"/>
              <a:buFont typeface="Arial"/>
              <a:buNone/>
            </a:pPr>
            <a:endParaRPr sz="2011" b="0" i="0" u="none" strike="noStrike" cap="none">
              <a:solidFill>
                <a:srgbClr val="032F44"/>
              </a:solidFill>
              <a:latin typeface="Arial"/>
              <a:ea typeface="Arial"/>
              <a:cs typeface="Arial"/>
              <a:sym typeface="Arial"/>
            </a:endParaRPr>
          </a:p>
        </p:txBody>
      </p:sp>
      <p:sp>
        <p:nvSpPr>
          <p:cNvPr id="99" name="Google Shape;99;p3"/>
          <p:cNvSpPr txBox="1"/>
          <p:nvPr/>
        </p:nvSpPr>
        <p:spPr>
          <a:xfrm>
            <a:off x="1799602" y="1089200"/>
            <a:ext cx="6040500" cy="369300"/>
          </a:xfrm>
          <a:prstGeom prst="rect">
            <a:avLst/>
          </a:prstGeom>
          <a:noFill/>
          <a:ln>
            <a:noFill/>
          </a:ln>
        </p:spPr>
        <p:txBody>
          <a:bodyPr spcFirstLastPara="1" wrap="square" lIns="0" tIns="0" rIns="0" bIns="0" anchor="t" anchorCtr="0">
            <a:spAutoFit/>
          </a:bodyPr>
          <a:lstStyle/>
          <a:p>
            <a:pPr marL="0" marR="0" lvl="0" indent="0" algn="l" rtl="0">
              <a:lnSpc>
                <a:spcPct val="139958"/>
              </a:lnSpc>
              <a:spcBef>
                <a:spcPts val="0"/>
              </a:spcBef>
              <a:spcAft>
                <a:spcPts val="0"/>
              </a:spcAft>
              <a:buClr>
                <a:srgbClr val="000000"/>
              </a:buClr>
              <a:buSzPts val="2400"/>
              <a:buFont typeface="Arial"/>
              <a:buNone/>
            </a:pPr>
            <a:r>
              <a:rPr lang="en-US" sz="2400" b="0" i="0" u="none" strike="noStrike" cap="none">
                <a:solidFill>
                  <a:srgbClr val="000000"/>
                </a:solidFill>
                <a:latin typeface="Oswald"/>
                <a:ea typeface="Oswald"/>
                <a:cs typeface="Oswald"/>
                <a:sym typeface="Oswald"/>
              </a:rPr>
              <a:t>BENSON C OF E PRIMARY SCHOOL</a:t>
            </a:r>
            <a:endParaRPr sz="1400" b="0" i="0" u="none" strike="noStrike" cap="none">
              <a:solidFill>
                <a:srgbClr val="000000"/>
              </a:solidFill>
              <a:latin typeface="Oswald"/>
              <a:ea typeface="Oswald"/>
              <a:cs typeface="Oswald"/>
              <a:sym typeface="Oswal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2"/>
          <p:cNvSpPr txBox="1"/>
          <p:nvPr/>
        </p:nvSpPr>
        <p:spPr>
          <a:xfrm>
            <a:off x="1583322" y="2041088"/>
            <a:ext cx="8928300" cy="12315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8000"/>
              <a:buFont typeface="Arial"/>
              <a:buNone/>
            </a:pPr>
            <a:r>
              <a:rPr lang="en-US" sz="8000" b="1" i="0" u="none" strike="noStrike" cap="none">
                <a:solidFill>
                  <a:srgbClr val="000000"/>
                </a:solidFill>
                <a:latin typeface="Crimson Pro"/>
                <a:ea typeface="Crimson Pro"/>
                <a:cs typeface="Crimson Pro"/>
                <a:sym typeface="Crimson Pro"/>
              </a:rPr>
              <a:t>School Routine </a:t>
            </a:r>
            <a:endParaRPr sz="1400" b="0" i="0" u="none" strike="noStrike" cap="none">
              <a:solidFill>
                <a:srgbClr val="000000"/>
              </a:solidFill>
              <a:latin typeface="Arial"/>
              <a:ea typeface="Arial"/>
              <a:cs typeface="Arial"/>
              <a:sym typeface="Arial"/>
            </a:endParaRPr>
          </a:p>
        </p:txBody>
      </p:sp>
      <p:sp>
        <p:nvSpPr>
          <p:cNvPr id="105" name="Google Shape;105;p2"/>
          <p:cNvSpPr/>
          <p:nvPr/>
        </p:nvSpPr>
        <p:spPr>
          <a:xfrm>
            <a:off x="1028700" y="8581503"/>
            <a:ext cx="16230600" cy="32400"/>
          </a:xfrm>
          <a:prstGeom prst="rect">
            <a:avLst/>
          </a:prstGeom>
          <a:solidFill>
            <a:srgbClr val="E8E8E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6" name="Google Shape;106;p2"/>
          <p:cNvSpPr/>
          <p:nvPr/>
        </p:nvSpPr>
        <p:spPr>
          <a:xfrm>
            <a:off x="831167" y="845705"/>
            <a:ext cx="820710" cy="940397"/>
          </a:xfrm>
          <a:custGeom>
            <a:avLst/>
            <a:gdLst/>
            <a:ahLst/>
            <a:cxnLst/>
            <a:rect l="l" t="t" r="r" b="b"/>
            <a:pathLst>
              <a:path w="820710" h="940397" extrusionOk="0">
                <a:moveTo>
                  <a:pt x="0" y="0"/>
                </a:moveTo>
                <a:lnTo>
                  <a:pt x="820710" y="0"/>
                </a:lnTo>
                <a:lnTo>
                  <a:pt x="820710" y="940398"/>
                </a:lnTo>
                <a:lnTo>
                  <a:pt x="0" y="940398"/>
                </a:lnTo>
                <a:lnTo>
                  <a:pt x="0" y="0"/>
                </a:lnTo>
                <a:close/>
              </a:path>
            </a:pathLst>
          </a:custGeom>
          <a:blipFill rotWithShape="1">
            <a:blip r:embed="rId3">
              <a:alphaModFix/>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07" name="Google Shape;107;p2"/>
          <p:cNvSpPr txBox="1"/>
          <p:nvPr/>
        </p:nvSpPr>
        <p:spPr>
          <a:xfrm>
            <a:off x="1799602" y="1089200"/>
            <a:ext cx="6040500" cy="369300"/>
          </a:xfrm>
          <a:prstGeom prst="rect">
            <a:avLst/>
          </a:prstGeom>
          <a:noFill/>
          <a:ln>
            <a:noFill/>
          </a:ln>
        </p:spPr>
        <p:txBody>
          <a:bodyPr spcFirstLastPara="1" wrap="square" lIns="0" tIns="0" rIns="0" bIns="0" anchor="t" anchorCtr="0">
            <a:spAutoFit/>
          </a:bodyPr>
          <a:lstStyle/>
          <a:p>
            <a:pPr marL="0" marR="0" lvl="0" indent="0" algn="l" rtl="0">
              <a:lnSpc>
                <a:spcPct val="139958"/>
              </a:lnSpc>
              <a:spcBef>
                <a:spcPts val="0"/>
              </a:spcBef>
              <a:spcAft>
                <a:spcPts val="0"/>
              </a:spcAft>
              <a:buClr>
                <a:srgbClr val="000000"/>
              </a:buClr>
              <a:buSzPts val="2400"/>
              <a:buFont typeface="Arial"/>
              <a:buNone/>
            </a:pPr>
            <a:r>
              <a:rPr lang="en-US" sz="2400" b="0" i="0" u="none" strike="noStrike" cap="none">
                <a:solidFill>
                  <a:srgbClr val="000000"/>
                </a:solidFill>
                <a:latin typeface="Oswald"/>
                <a:ea typeface="Oswald"/>
                <a:cs typeface="Oswald"/>
                <a:sym typeface="Oswald"/>
              </a:rPr>
              <a:t>BENSON C OF E PRIMARY SCHOOL</a:t>
            </a:r>
            <a:endParaRPr sz="1400" b="0" i="0" u="none" strike="noStrike" cap="none">
              <a:solidFill>
                <a:srgbClr val="000000"/>
              </a:solidFill>
              <a:latin typeface="Oswald"/>
              <a:ea typeface="Oswald"/>
              <a:cs typeface="Oswald"/>
              <a:sym typeface="Oswald"/>
            </a:endParaRPr>
          </a:p>
        </p:txBody>
      </p:sp>
      <p:sp>
        <p:nvSpPr>
          <p:cNvPr id="108" name="Google Shape;108;p2"/>
          <p:cNvSpPr txBox="1"/>
          <p:nvPr/>
        </p:nvSpPr>
        <p:spPr>
          <a:xfrm>
            <a:off x="1799602" y="3927764"/>
            <a:ext cx="14036143" cy="489364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2400" b="0" i="0" u="none" strike="noStrike" cap="none">
                <a:solidFill>
                  <a:srgbClr val="000000"/>
                </a:solidFill>
                <a:latin typeface="Arial"/>
                <a:ea typeface="Arial"/>
                <a:cs typeface="Arial"/>
                <a:sym typeface="Arial"/>
              </a:rPr>
              <a:t>Early Work / Assembly (Tuesday, Wednesday, Friday)</a:t>
            </a:r>
            <a:endParaRPr/>
          </a:p>
          <a:p>
            <a:pPr marL="0" marR="0" lvl="0" indent="0" algn="l" rtl="0">
              <a:lnSpc>
                <a:spcPct val="100000"/>
              </a:lnSpc>
              <a:spcBef>
                <a:spcPts val="0"/>
              </a:spcBef>
              <a:spcAft>
                <a:spcPts val="0"/>
              </a:spcAft>
              <a:buNone/>
            </a:pPr>
            <a:endParaRPr sz="2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None/>
            </a:pPr>
            <a:r>
              <a:rPr lang="en-US" sz="2400" b="0" i="0" u="none" strike="noStrike" cap="none">
                <a:solidFill>
                  <a:srgbClr val="000000"/>
                </a:solidFill>
                <a:latin typeface="Arial"/>
                <a:ea typeface="Arial"/>
                <a:cs typeface="Arial"/>
                <a:sym typeface="Arial"/>
              </a:rPr>
              <a:t>Maths</a:t>
            </a:r>
            <a:endParaRPr/>
          </a:p>
          <a:p>
            <a:pPr marL="0" marR="0" lvl="0" indent="0" algn="l" rtl="0">
              <a:lnSpc>
                <a:spcPct val="100000"/>
              </a:lnSpc>
              <a:spcBef>
                <a:spcPts val="0"/>
              </a:spcBef>
              <a:spcAft>
                <a:spcPts val="0"/>
              </a:spcAft>
              <a:buNone/>
            </a:pPr>
            <a:endParaRPr sz="2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None/>
            </a:pPr>
            <a:r>
              <a:rPr lang="en-US" sz="2400" b="0" i="0" u="none" strike="noStrike" cap="none">
                <a:solidFill>
                  <a:srgbClr val="000000"/>
                </a:solidFill>
                <a:latin typeface="Arial"/>
                <a:ea typeface="Arial"/>
                <a:cs typeface="Arial"/>
                <a:sym typeface="Arial"/>
              </a:rPr>
              <a:t>Break</a:t>
            </a:r>
            <a:endParaRPr/>
          </a:p>
          <a:p>
            <a:pPr marL="0" marR="0" lvl="0" indent="0" algn="l" rtl="0">
              <a:lnSpc>
                <a:spcPct val="100000"/>
              </a:lnSpc>
              <a:spcBef>
                <a:spcPts val="0"/>
              </a:spcBef>
              <a:spcAft>
                <a:spcPts val="0"/>
              </a:spcAft>
              <a:buNone/>
            </a:pPr>
            <a:endParaRPr sz="2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None/>
            </a:pPr>
            <a:r>
              <a:rPr lang="en-US" sz="2400" b="0" i="0" u="none" strike="noStrike" cap="none">
                <a:solidFill>
                  <a:srgbClr val="000000"/>
                </a:solidFill>
                <a:latin typeface="Arial"/>
                <a:ea typeface="Arial"/>
                <a:cs typeface="Arial"/>
                <a:sym typeface="Arial"/>
              </a:rPr>
              <a:t>English  / Guided Reading</a:t>
            </a:r>
            <a:endParaRPr/>
          </a:p>
          <a:p>
            <a:pPr marL="0" marR="0" lvl="0" indent="0" algn="l" rtl="0">
              <a:lnSpc>
                <a:spcPct val="100000"/>
              </a:lnSpc>
              <a:spcBef>
                <a:spcPts val="0"/>
              </a:spcBef>
              <a:spcAft>
                <a:spcPts val="0"/>
              </a:spcAft>
              <a:buNone/>
            </a:pPr>
            <a:endParaRPr sz="2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None/>
            </a:pPr>
            <a:r>
              <a:rPr lang="en-US" sz="2400" b="0" i="0" u="none" strike="noStrike" cap="none">
                <a:solidFill>
                  <a:srgbClr val="000000"/>
                </a:solidFill>
                <a:latin typeface="Arial"/>
                <a:ea typeface="Arial"/>
                <a:cs typeface="Arial"/>
                <a:sym typeface="Arial"/>
              </a:rPr>
              <a:t>Lunch</a:t>
            </a:r>
            <a:endParaRPr/>
          </a:p>
          <a:p>
            <a:pPr marL="0" marR="0" lvl="0" indent="0" algn="l" rtl="0">
              <a:lnSpc>
                <a:spcPct val="100000"/>
              </a:lnSpc>
              <a:spcBef>
                <a:spcPts val="0"/>
              </a:spcBef>
              <a:spcAft>
                <a:spcPts val="0"/>
              </a:spcAft>
              <a:buNone/>
            </a:pPr>
            <a:endParaRPr sz="2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None/>
            </a:pPr>
            <a:r>
              <a:rPr lang="en-US" sz="2400" b="0" i="0" u="none" strike="noStrike" cap="none">
                <a:solidFill>
                  <a:srgbClr val="000000"/>
                </a:solidFill>
                <a:latin typeface="Arial"/>
                <a:ea typeface="Arial"/>
                <a:cs typeface="Arial"/>
                <a:sym typeface="Arial"/>
              </a:rPr>
              <a:t>Foundation Subjects</a:t>
            </a:r>
            <a:endParaRPr/>
          </a:p>
          <a:p>
            <a:pPr marL="0" marR="0" lvl="0" indent="0" algn="l" rtl="0">
              <a:lnSpc>
                <a:spcPct val="100000"/>
              </a:lnSpc>
              <a:spcBef>
                <a:spcPts val="0"/>
              </a:spcBef>
              <a:spcAft>
                <a:spcPts val="0"/>
              </a:spcAft>
              <a:buNone/>
            </a:pPr>
            <a:endParaRPr sz="2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None/>
            </a:pPr>
            <a:r>
              <a:rPr lang="en-US" sz="2400" b="0" i="0" u="none" strike="noStrike" cap="none">
                <a:solidFill>
                  <a:srgbClr val="000000"/>
                </a:solidFill>
                <a:latin typeface="Arial"/>
                <a:ea typeface="Arial"/>
                <a:cs typeface="Arial"/>
                <a:sym typeface="Arial"/>
              </a:rPr>
              <a:t>Class Reflection (Monday and Thursday)</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4"/>
          <p:cNvSpPr txBox="1"/>
          <p:nvPr/>
        </p:nvSpPr>
        <p:spPr>
          <a:xfrm>
            <a:off x="1233410" y="2057789"/>
            <a:ext cx="7173000" cy="21858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7100"/>
              <a:buFont typeface="Arial"/>
              <a:buNone/>
            </a:pPr>
            <a:r>
              <a:rPr lang="en-US" sz="7100" b="1" i="0" u="none" strike="noStrike" cap="none">
                <a:solidFill>
                  <a:srgbClr val="000000"/>
                </a:solidFill>
                <a:latin typeface="Crimson Pro"/>
                <a:ea typeface="Crimson Pro"/>
                <a:cs typeface="Crimson Pro"/>
                <a:sym typeface="Crimson Pro"/>
              </a:rPr>
              <a:t>Classroom Expectations </a:t>
            </a:r>
            <a:endParaRPr sz="500" b="0" i="0" u="none" strike="noStrike" cap="none">
              <a:solidFill>
                <a:srgbClr val="000000"/>
              </a:solidFill>
              <a:latin typeface="Arial"/>
              <a:ea typeface="Arial"/>
              <a:cs typeface="Arial"/>
              <a:sym typeface="Arial"/>
            </a:endParaRPr>
          </a:p>
        </p:txBody>
      </p:sp>
      <p:sp>
        <p:nvSpPr>
          <p:cNvPr id="114" name="Google Shape;114;p4"/>
          <p:cNvSpPr/>
          <p:nvPr/>
        </p:nvSpPr>
        <p:spPr>
          <a:xfrm>
            <a:off x="1028700" y="9225828"/>
            <a:ext cx="16230600" cy="32472"/>
          </a:xfrm>
          <a:prstGeom prst="rect">
            <a:avLst/>
          </a:prstGeom>
          <a:solidFill>
            <a:srgbClr val="E8E8E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5" name="Google Shape;115;p4"/>
          <p:cNvSpPr/>
          <p:nvPr/>
        </p:nvSpPr>
        <p:spPr>
          <a:xfrm>
            <a:off x="831167" y="845705"/>
            <a:ext cx="820710" cy="940397"/>
          </a:xfrm>
          <a:custGeom>
            <a:avLst/>
            <a:gdLst/>
            <a:ahLst/>
            <a:cxnLst/>
            <a:rect l="l" t="t" r="r" b="b"/>
            <a:pathLst>
              <a:path w="820710" h="940397" extrusionOk="0">
                <a:moveTo>
                  <a:pt x="0" y="0"/>
                </a:moveTo>
                <a:lnTo>
                  <a:pt x="820710" y="0"/>
                </a:lnTo>
                <a:lnTo>
                  <a:pt x="820710" y="940398"/>
                </a:lnTo>
                <a:lnTo>
                  <a:pt x="0" y="940398"/>
                </a:lnTo>
                <a:lnTo>
                  <a:pt x="0" y="0"/>
                </a:lnTo>
                <a:close/>
              </a:path>
            </a:pathLst>
          </a:custGeom>
          <a:blipFill rotWithShape="1">
            <a:blip r:embed="rId3">
              <a:alphaModFix/>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16" name="Google Shape;116;p4"/>
          <p:cNvSpPr txBox="1"/>
          <p:nvPr/>
        </p:nvSpPr>
        <p:spPr>
          <a:xfrm>
            <a:off x="1233397" y="4515292"/>
            <a:ext cx="6257700" cy="5552400"/>
          </a:xfrm>
          <a:prstGeom prst="rect">
            <a:avLst/>
          </a:prstGeom>
          <a:noFill/>
          <a:ln>
            <a:noFill/>
          </a:ln>
        </p:spPr>
        <p:txBody>
          <a:bodyPr spcFirstLastPara="1" wrap="square" lIns="0" tIns="0" rIns="0" bIns="0" anchor="t" anchorCtr="0">
            <a:spAutoFit/>
          </a:bodyPr>
          <a:lstStyle/>
          <a:p>
            <a:pPr marL="0" marR="0" lvl="0" indent="0" algn="l" rtl="0">
              <a:lnSpc>
                <a:spcPct val="120984"/>
              </a:lnSpc>
              <a:spcBef>
                <a:spcPts val="0"/>
              </a:spcBef>
              <a:spcAft>
                <a:spcPts val="0"/>
              </a:spcAft>
              <a:buClr>
                <a:srgbClr val="000000"/>
              </a:buClr>
              <a:buSzPts val="2011"/>
              <a:buFont typeface="Arial"/>
              <a:buNone/>
            </a:pPr>
            <a:r>
              <a:rPr lang="en-US" sz="2011" b="0" i="0" u="none" strike="noStrike" cap="none">
                <a:solidFill>
                  <a:srgbClr val="032F44"/>
                </a:solidFill>
                <a:latin typeface="Arial"/>
                <a:ea typeface="Arial"/>
                <a:cs typeface="Arial"/>
                <a:sym typeface="Arial"/>
              </a:rPr>
              <a:t>We follow the school behaviour policy to ensure the children stay safe and get the best out of their learning. As per the behaviour policy children will receive three warnings before receiving a consequence such as missing some break. </a:t>
            </a:r>
            <a:endParaRPr sz="1400" b="0" i="0" u="none" strike="noStrike" cap="none">
              <a:solidFill>
                <a:srgbClr val="000000"/>
              </a:solidFill>
              <a:latin typeface="Arial"/>
              <a:ea typeface="Arial"/>
              <a:cs typeface="Arial"/>
              <a:sym typeface="Arial"/>
            </a:endParaRPr>
          </a:p>
          <a:p>
            <a:pPr marL="0" marR="0" lvl="0" indent="0" algn="l" rtl="0">
              <a:lnSpc>
                <a:spcPct val="120984"/>
              </a:lnSpc>
              <a:spcBef>
                <a:spcPts val="0"/>
              </a:spcBef>
              <a:spcAft>
                <a:spcPts val="0"/>
              </a:spcAft>
              <a:buClr>
                <a:srgbClr val="000000"/>
              </a:buClr>
              <a:buSzPts val="2011"/>
              <a:buFont typeface="Arial"/>
              <a:buNone/>
            </a:pPr>
            <a:endParaRPr sz="2011" b="0" i="0" u="none" strike="noStrike" cap="none">
              <a:solidFill>
                <a:srgbClr val="032F44"/>
              </a:solidFill>
              <a:latin typeface="Arial"/>
              <a:ea typeface="Arial"/>
              <a:cs typeface="Arial"/>
              <a:sym typeface="Arial"/>
            </a:endParaRPr>
          </a:p>
          <a:p>
            <a:pPr marL="0" marR="0" lvl="0" indent="0" algn="l" rtl="0">
              <a:lnSpc>
                <a:spcPct val="120984"/>
              </a:lnSpc>
              <a:spcBef>
                <a:spcPts val="0"/>
              </a:spcBef>
              <a:spcAft>
                <a:spcPts val="0"/>
              </a:spcAft>
              <a:buClr>
                <a:srgbClr val="000000"/>
              </a:buClr>
              <a:buSzPts val="2011"/>
              <a:buFont typeface="Arial"/>
              <a:buNone/>
            </a:pPr>
            <a:r>
              <a:rPr lang="en-US" sz="2011" b="0" i="0" u="none" strike="noStrike" cap="none">
                <a:solidFill>
                  <a:srgbClr val="032F44"/>
                </a:solidFill>
                <a:latin typeface="Arial"/>
                <a:ea typeface="Arial"/>
                <a:cs typeface="Arial"/>
                <a:sym typeface="Arial"/>
              </a:rPr>
              <a:t>When children display extreme behaviours, they will be required to see a member of the senior leadership team who will decide the necessary consequence. This is in place to ensure the children remain safe in the school. </a:t>
            </a:r>
            <a:endParaRPr sz="1400" b="0" i="0" u="none" strike="noStrike" cap="none">
              <a:solidFill>
                <a:srgbClr val="000000"/>
              </a:solidFill>
              <a:latin typeface="Arial"/>
              <a:ea typeface="Arial"/>
              <a:cs typeface="Arial"/>
              <a:sym typeface="Arial"/>
            </a:endParaRPr>
          </a:p>
          <a:p>
            <a:pPr marL="0" marR="0" lvl="0" indent="0" algn="l" rtl="0">
              <a:lnSpc>
                <a:spcPct val="120984"/>
              </a:lnSpc>
              <a:spcBef>
                <a:spcPts val="0"/>
              </a:spcBef>
              <a:spcAft>
                <a:spcPts val="0"/>
              </a:spcAft>
              <a:buClr>
                <a:srgbClr val="000000"/>
              </a:buClr>
              <a:buSzPts val="2011"/>
              <a:buFont typeface="Arial"/>
              <a:buNone/>
            </a:pPr>
            <a:endParaRPr sz="2011" b="0" i="0" u="none" strike="noStrike" cap="none">
              <a:solidFill>
                <a:srgbClr val="032F44"/>
              </a:solidFill>
              <a:latin typeface="Arial"/>
              <a:ea typeface="Arial"/>
              <a:cs typeface="Arial"/>
              <a:sym typeface="Arial"/>
            </a:endParaRPr>
          </a:p>
          <a:p>
            <a:pPr marL="0" marR="0" lvl="0" indent="0" algn="l" rtl="0">
              <a:lnSpc>
                <a:spcPct val="120984"/>
              </a:lnSpc>
              <a:spcBef>
                <a:spcPts val="0"/>
              </a:spcBef>
              <a:spcAft>
                <a:spcPts val="0"/>
              </a:spcAft>
              <a:buClr>
                <a:srgbClr val="000000"/>
              </a:buClr>
              <a:buSzPts val="2011"/>
              <a:buFont typeface="Arial"/>
              <a:buNone/>
            </a:pPr>
            <a:endParaRPr sz="2011" b="0" i="0" u="none" strike="noStrike" cap="none">
              <a:solidFill>
                <a:srgbClr val="032F44"/>
              </a:solidFill>
              <a:latin typeface="Arial"/>
              <a:ea typeface="Arial"/>
              <a:cs typeface="Arial"/>
              <a:sym typeface="Arial"/>
            </a:endParaRPr>
          </a:p>
          <a:p>
            <a:pPr marL="0" marR="0" lvl="0" indent="0" algn="l" rtl="0">
              <a:lnSpc>
                <a:spcPct val="120984"/>
              </a:lnSpc>
              <a:spcBef>
                <a:spcPts val="0"/>
              </a:spcBef>
              <a:spcAft>
                <a:spcPts val="0"/>
              </a:spcAft>
              <a:buClr>
                <a:srgbClr val="000000"/>
              </a:buClr>
              <a:buSzPts val="2011"/>
              <a:buFont typeface="Arial"/>
              <a:buNone/>
            </a:pPr>
            <a:endParaRPr sz="2011" b="0" i="0" u="none" strike="noStrike" cap="none">
              <a:solidFill>
                <a:srgbClr val="032F44"/>
              </a:solidFill>
              <a:latin typeface="Arial"/>
              <a:ea typeface="Arial"/>
              <a:cs typeface="Arial"/>
              <a:sym typeface="Arial"/>
            </a:endParaRPr>
          </a:p>
          <a:p>
            <a:pPr marL="0" marR="0" lvl="0" indent="0" algn="l" rtl="0">
              <a:lnSpc>
                <a:spcPct val="175634"/>
              </a:lnSpc>
              <a:spcBef>
                <a:spcPts val="0"/>
              </a:spcBef>
              <a:spcAft>
                <a:spcPts val="0"/>
              </a:spcAft>
              <a:buClr>
                <a:srgbClr val="000000"/>
              </a:buClr>
              <a:buSzPts val="2011"/>
              <a:buFont typeface="Arial"/>
              <a:buNone/>
            </a:pPr>
            <a:endParaRPr sz="2011" b="0" i="0" u="none" strike="noStrike" cap="none">
              <a:solidFill>
                <a:srgbClr val="032F44"/>
              </a:solidFill>
              <a:latin typeface="Arial"/>
              <a:ea typeface="Arial"/>
              <a:cs typeface="Arial"/>
              <a:sym typeface="Arial"/>
            </a:endParaRPr>
          </a:p>
        </p:txBody>
      </p:sp>
      <p:sp>
        <p:nvSpPr>
          <p:cNvPr id="117" name="Google Shape;117;p4"/>
          <p:cNvSpPr txBox="1"/>
          <p:nvPr/>
        </p:nvSpPr>
        <p:spPr>
          <a:xfrm>
            <a:off x="1799602" y="1089200"/>
            <a:ext cx="6040500" cy="369300"/>
          </a:xfrm>
          <a:prstGeom prst="rect">
            <a:avLst/>
          </a:prstGeom>
          <a:noFill/>
          <a:ln>
            <a:noFill/>
          </a:ln>
        </p:spPr>
        <p:txBody>
          <a:bodyPr spcFirstLastPara="1" wrap="square" lIns="0" tIns="0" rIns="0" bIns="0" anchor="t" anchorCtr="0">
            <a:spAutoFit/>
          </a:bodyPr>
          <a:lstStyle/>
          <a:p>
            <a:pPr marL="0" marR="0" lvl="0" indent="0" algn="l" rtl="0">
              <a:lnSpc>
                <a:spcPct val="139958"/>
              </a:lnSpc>
              <a:spcBef>
                <a:spcPts val="0"/>
              </a:spcBef>
              <a:spcAft>
                <a:spcPts val="0"/>
              </a:spcAft>
              <a:buClr>
                <a:srgbClr val="000000"/>
              </a:buClr>
              <a:buSzPts val="2400"/>
              <a:buFont typeface="Arial"/>
              <a:buNone/>
            </a:pPr>
            <a:r>
              <a:rPr lang="en-US" sz="2400" b="0" i="0" u="none" strike="noStrike" cap="none">
                <a:solidFill>
                  <a:srgbClr val="000000"/>
                </a:solidFill>
                <a:latin typeface="Oswald"/>
                <a:ea typeface="Oswald"/>
                <a:cs typeface="Oswald"/>
                <a:sym typeface="Oswald"/>
              </a:rPr>
              <a:t>BENSON C OF E PRIMARY SCHOOL</a:t>
            </a:r>
            <a:endParaRPr sz="1400" b="0" i="0" u="none" strike="noStrike" cap="none">
              <a:solidFill>
                <a:srgbClr val="000000"/>
              </a:solidFill>
              <a:latin typeface="Oswald"/>
              <a:ea typeface="Oswald"/>
              <a:cs typeface="Oswald"/>
              <a:sym typeface="Oswald"/>
            </a:endParaRPr>
          </a:p>
        </p:txBody>
      </p:sp>
      <p:pic>
        <p:nvPicPr>
          <p:cNvPr id="118" name="Google Shape;118;p4"/>
          <p:cNvPicPr preferRelativeResize="0"/>
          <p:nvPr/>
        </p:nvPicPr>
        <p:blipFill rotWithShape="1">
          <a:blip r:embed="rId4">
            <a:alphaModFix/>
          </a:blip>
          <a:srcRect/>
          <a:stretch/>
        </p:blipFill>
        <p:spPr>
          <a:xfrm>
            <a:off x="7491089" y="2225375"/>
            <a:ext cx="4601360" cy="6233575"/>
          </a:xfrm>
          <a:prstGeom prst="rect">
            <a:avLst/>
          </a:prstGeom>
          <a:noFill/>
          <a:ln>
            <a:noFill/>
          </a:ln>
        </p:spPr>
      </p:pic>
      <p:sp>
        <p:nvSpPr>
          <p:cNvPr id="119" name="Google Shape;119;p4"/>
          <p:cNvSpPr txBox="1"/>
          <p:nvPr/>
        </p:nvSpPr>
        <p:spPr>
          <a:xfrm>
            <a:off x="12498047" y="2414192"/>
            <a:ext cx="6257700" cy="6534994"/>
          </a:xfrm>
          <a:prstGeom prst="rect">
            <a:avLst/>
          </a:prstGeom>
          <a:noFill/>
          <a:ln>
            <a:noFill/>
          </a:ln>
        </p:spPr>
        <p:txBody>
          <a:bodyPr spcFirstLastPara="1" wrap="square" lIns="0" tIns="0" rIns="0" bIns="0" anchor="t" anchorCtr="0">
            <a:spAutoFit/>
          </a:bodyPr>
          <a:lstStyle/>
          <a:p>
            <a:pPr marL="0" marR="0" lvl="0" indent="0" algn="l" rtl="0">
              <a:lnSpc>
                <a:spcPct val="120984"/>
              </a:lnSpc>
              <a:spcBef>
                <a:spcPts val="0"/>
              </a:spcBef>
              <a:spcAft>
                <a:spcPts val="0"/>
              </a:spcAft>
              <a:buClr>
                <a:srgbClr val="000000"/>
              </a:buClr>
              <a:buSzPts val="2011"/>
              <a:buFont typeface="Arial"/>
              <a:buNone/>
            </a:pPr>
            <a:r>
              <a:rPr lang="en-US" sz="2011" b="0" i="0" u="none" strike="noStrike" cap="none">
                <a:solidFill>
                  <a:srgbClr val="032F44"/>
                </a:solidFill>
                <a:latin typeface="Arial"/>
                <a:ea typeface="Arial"/>
                <a:cs typeface="Arial"/>
                <a:sym typeface="Arial"/>
              </a:rPr>
              <a:t>When children show our school values</a:t>
            </a:r>
            <a:endParaRPr sz="1400" b="0" i="0" u="none" strike="noStrike" cap="none">
              <a:solidFill>
                <a:srgbClr val="000000"/>
              </a:solidFill>
              <a:latin typeface="Arial"/>
              <a:ea typeface="Arial"/>
              <a:cs typeface="Arial"/>
              <a:sym typeface="Arial"/>
            </a:endParaRPr>
          </a:p>
          <a:p>
            <a:pPr marL="0" marR="0" lvl="0" indent="0" algn="l" rtl="0">
              <a:lnSpc>
                <a:spcPct val="120984"/>
              </a:lnSpc>
              <a:spcBef>
                <a:spcPts val="0"/>
              </a:spcBef>
              <a:spcAft>
                <a:spcPts val="0"/>
              </a:spcAft>
              <a:buClr>
                <a:srgbClr val="000000"/>
              </a:buClr>
              <a:buSzPts val="2011"/>
              <a:buFont typeface="Arial"/>
              <a:buNone/>
            </a:pPr>
            <a:r>
              <a:rPr lang="en-US" sz="2011" b="0" i="0" u="none" strike="noStrike" cap="none">
                <a:solidFill>
                  <a:srgbClr val="032F44"/>
                </a:solidFill>
                <a:latin typeface="Arial"/>
                <a:ea typeface="Arial"/>
                <a:cs typeface="Arial"/>
                <a:sym typeface="Arial"/>
              </a:rPr>
              <a:t>and are good role models for our Five to </a:t>
            </a:r>
            <a:endParaRPr sz="2011" b="0" i="0" u="none" strike="noStrike" cap="none">
              <a:solidFill>
                <a:srgbClr val="032F44"/>
              </a:solidFill>
              <a:latin typeface="Arial"/>
              <a:ea typeface="Arial"/>
              <a:cs typeface="Arial"/>
              <a:sym typeface="Arial"/>
            </a:endParaRPr>
          </a:p>
          <a:p>
            <a:pPr marL="0" marR="0" lvl="0" indent="0" algn="l" rtl="0">
              <a:lnSpc>
                <a:spcPct val="120984"/>
              </a:lnSpc>
              <a:spcBef>
                <a:spcPts val="0"/>
              </a:spcBef>
              <a:spcAft>
                <a:spcPts val="0"/>
              </a:spcAft>
              <a:buClr>
                <a:srgbClr val="000000"/>
              </a:buClr>
              <a:buSzPts val="2011"/>
              <a:buFont typeface="Arial"/>
              <a:buNone/>
            </a:pPr>
            <a:r>
              <a:rPr lang="en-US" sz="2011" b="0" i="0" u="none" strike="noStrike" cap="none">
                <a:solidFill>
                  <a:srgbClr val="032F44"/>
                </a:solidFill>
                <a:latin typeface="Arial"/>
                <a:ea typeface="Arial"/>
                <a:cs typeface="Arial"/>
                <a:sym typeface="Arial"/>
              </a:rPr>
              <a:t>Thrive their efforts will be recognised with </a:t>
            </a:r>
            <a:endParaRPr sz="2011" b="0" i="0" u="none" strike="noStrike" cap="none">
              <a:solidFill>
                <a:srgbClr val="032F44"/>
              </a:solidFill>
              <a:latin typeface="Arial"/>
              <a:ea typeface="Arial"/>
              <a:cs typeface="Arial"/>
              <a:sym typeface="Arial"/>
            </a:endParaRPr>
          </a:p>
          <a:p>
            <a:pPr marL="0" marR="0" lvl="0" indent="0" algn="l" rtl="0">
              <a:lnSpc>
                <a:spcPct val="120984"/>
              </a:lnSpc>
              <a:spcBef>
                <a:spcPts val="0"/>
              </a:spcBef>
              <a:spcAft>
                <a:spcPts val="0"/>
              </a:spcAft>
              <a:buClr>
                <a:srgbClr val="000000"/>
              </a:buClr>
              <a:buSzPts val="2011"/>
              <a:buFont typeface="Arial"/>
              <a:buNone/>
            </a:pPr>
            <a:r>
              <a:rPr lang="en-US" sz="2011" b="0" i="0" u="none" strike="noStrike" cap="none">
                <a:solidFill>
                  <a:srgbClr val="032F44"/>
                </a:solidFill>
                <a:latin typeface="Arial"/>
                <a:ea typeface="Arial"/>
                <a:cs typeface="Arial"/>
                <a:sym typeface="Arial"/>
              </a:rPr>
              <a:t>a house point. At the end of each term</a:t>
            </a:r>
            <a:endParaRPr sz="2011" b="0" i="0" u="none" strike="noStrike" cap="none">
              <a:solidFill>
                <a:srgbClr val="032F44"/>
              </a:solidFill>
              <a:latin typeface="Arial"/>
              <a:ea typeface="Arial"/>
              <a:cs typeface="Arial"/>
              <a:sym typeface="Arial"/>
            </a:endParaRPr>
          </a:p>
          <a:p>
            <a:pPr marL="0" marR="0" lvl="0" indent="0" algn="l" rtl="0">
              <a:lnSpc>
                <a:spcPct val="120984"/>
              </a:lnSpc>
              <a:spcBef>
                <a:spcPts val="0"/>
              </a:spcBef>
              <a:spcAft>
                <a:spcPts val="0"/>
              </a:spcAft>
              <a:buClr>
                <a:srgbClr val="000000"/>
              </a:buClr>
              <a:buSzPts val="2011"/>
              <a:buFont typeface="Arial"/>
              <a:buNone/>
            </a:pPr>
            <a:r>
              <a:rPr lang="en-US" sz="2011" b="0" i="0" u="none" strike="noStrike" cap="none">
                <a:solidFill>
                  <a:srgbClr val="032F44"/>
                </a:solidFill>
                <a:latin typeface="Arial"/>
                <a:ea typeface="Arial"/>
                <a:cs typeface="Arial"/>
                <a:sym typeface="Arial"/>
              </a:rPr>
              <a:t>the winning house will be rewarded with</a:t>
            </a:r>
            <a:endParaRPr sz="2011" b="0" i="0" u="none" strike="noStrike" cap="none">
              <a:solidFill>
                <a:srgbClr val="032F44"/>
              </a:solidFill>
              <a:latin typeface="Arial"/>
              <a:ea typeface="Arial"/>
              <a:cs typeface="Arial"/>
              <a:sym typeface="Arial"/>
            </a:endParaRPr>
          </a:p>
          <a:p>
            <a:pPr marL="0" marR="0" lvl="0" indent="0" algn="l" rtl="0">
              <a:lnSpc>
                <a:spcPct val="120984"/>
              </a:lnSpc>
              <a:spcBef>
                <a:spcPts val="0"/>
              </a:spcBef>
              <a:spcAft>
                <a:spcPts val="0"/>
              </a:spcAft>
              <a:buClr>
                <a:srgbClr val="000000"/>
              </a:buClr>
              <a:buSzPts val="2011"/>
              <a:buFont typeface="Arial"/>
              <a:buNone/>
            </a:pPr>
            <a:r>
              <a:rPr lang="en-US" sz="2011" b="0" i="0" u="none" strike="noStrike" cap="none">
                <a:solidFill>
                  <a:srgbClr val="032F44"/>
                </a:solidFill>
                <a:latin typeface="Arial"/>
                <a:ea typeface="Arial"/>
                <a:cs typeface="Arial"/>
                <a:sym typeface="Arial"/>
              </a:rPr>
              <a:t>a non-uniform day. </a:t>
            </a:r>
            <a:endParaRPr sz="2011" b="0" i="0" u="none" strike="noStrike" cap="none">
              <a:solidFill>
                <a:srgbClr val="032F44"/>
              </a:solidFill>
              <a:latin typeface="Arial"/>
              <a:ea typeface="Arial"/>
              <a:cs typeface="Arial"/>
              <a:sym typeface="Arial"/>
            </a:endParaRPr>
          </a:p>
          <a:p>
            <a:pPr marL="0" marR="0" lvl="0" indent="0" algn="l" rtl="0">
              <a:lnSpc>
                <a:spcPct val="120984"/>
              </a:lnSpc>
              <a:spcBef>
                <a:spcPts val="0"/>
              </a:spcBef>
              <a:spcAft>
                <a:spcPts val="0"/>
              </a:spcAft>
              <a:buClr>
                <a:srgbClr val="000000"/>
              </a:buClr>
              <a:buSzPts val="2011"/>
              <a:buFont typeface="Arial"/>
              <a:buNone/>
            </a:pPr>
            <a:endParaRPr sz="2011" b="0" i="0" u="none" strike="noStrike" cap="none">
              <a:solidFill>
                <a:srgbClr val="032F44"/>
              </a:solidFill>
              <a:latin typeface="Arial"/>
              <a:ea typeface="Arial"/>
              <a:cs typeface="Arial"/>
              <a:sym typeface="Arial"/>
            </a:endParaRPr>
          </a:p>
          <a:p>
            <a:pPr marL="0" marR="0" lvl="0" indent="0" algn="l" rtl="0">
              <a:lnSpc>
                <a:spcPct val="120984"/>
              </a:lnSpc>
              <a:spcBef>
                <a:spcPts val="0"/>
              </a:spcBef>
              <a:spcAft>
                <a:spcPts val="0"/>
              </a:spcAft>
              <a:buClr>
                <a:srgbClr val="000000"/>
              </a:buClr>
              <a:buSzPts val="2011"/>
              <a:buFont typeface="Arial"/>
              <a:buNone/>
            </a:pPr>
            <a:r>
              <a:rPr lang="en-US" sz="2011" b="0" i="0" u="none" strike="noStrike" cap="none">
                <a:solidFill>
                  <a:srgbClr val="032F44"/>
                </a:solidFill>
                <a:latin typeface="Arial"/>
                <a:ea typeface="Arial"/>
                <a:cs typeface="Arial"/>
                <a:sym typeface="Arial"/>
              </a:rPr>
              <a:t>Each class also has their own reward system, eg marble jar, raffle tickets.</a:t>
            </a:r>
            <a:endParaRPr sz="2011" b="0" i="0" u="none" strike="noStrike" cap="none">
              <a:solidFill>
                <a:srgbClr val="032F44"/>
              </a:solidFill>
              <a:latin typeface="Arial"/>
              <a:ea typeface="Arial"/>
              <a:cs typeface="Arial"/>
              <a:sym typeface="Arial"/>
            </a:endParaRPr>
          </a:p>
          <a:p>
            <a:pPr marL="0" marR="0" lvl="0" indent="0" algn="l" rtl="0">
              <a:lnSpc>
                <a:spcPct val="120984"/>
              </a:lnSpc>
              <a:spcBef>
                <a:spcPts val="0"/>
              </a:spcBef>
              <a:spcAft>
                <a:spcPts val="0"/>
              </a:spcAft>
              <a:buClr>
                <a:srgbClr val="000000"/>
              </a:buClr>
              <a:buSzPts val="2011"/>
              <a:buFont typeface="Arial"/>
              <a:buNone/>
            </a:pPr>
            <a:endParaRPr sz="2011" b="0" i="0" u="none" strike="noStrike" cap="none">
              <a:solidFill>
                <a:srgbClr val="032F44"/>
              </a:solidFill>
              <a:latin typeface="Arial"/>
              <a:ea typeface="Arial"/>
              <a:cs typeface="Arial"/>
              <a:sym typeface="Arial"/>
            </a:endParaRPr>
          </a:p>
          <a:p>
            <a:pPr marL="0" marR="0" lvl="0" indent="0" algn="l" rtl="0">
              <a:lnSpc>
                <a:spcPct val="120984"/>
              </a:lnSpc>
              <a:spcBef>
                <a:spcPts val="0"/>
              </a:spcBef>
              <a:spcAft>
                <a:spcPts val="0"/>
              </a:spcAft>
              <a:buClr>
                <a:srgbClr val="000000"/>
              </a:buClr>
              <a:buSzPts val="2011"/>
              <a:buFont typeface="Arial"/>
              <a:buNone/>
            </a:pPr>
            <a:r>
              <a:rPr lang="en-US" sz="2011" b="0" i="0" u="none" strike="noStrike" cap="none">
                <a:solidFill>
                  <a:srgbClr val="032F44"/>
                </a:solidFill>
                <a:latin typeface="Arial"/>
                <a:ea typeface="Arial"/>
                <a:cs typeface="Arial"/>
                <a:sym typeface="Arial"/>
              </a:rPr>
              <a:t>Every Friday each class will give out two</a:t>
            </a:r>
            <a:endParaRPr sz="2011" b="0" i="0" u="none" strike="noStrike" cap="none">
              <a:solidFill>
                <a:srgbClr val="032F44"/>
              </a:solidFill>
              <a:latin typeface="Arial"/>
              <a:ea typeface="Arial"/>
              <a:cs typeface="Arial"/>
              <a:sym typeface="Arial"/>
            </a:endParaRPr>
          </a:p>
          <a:p>
            <a:pPr marL="0" marR="0" lvl="0" indent="0" algn="l" rtl="0">
              <a:lnSpc>
                <a:spcPct val="120984"/>
              </a:lnSpc>
              <a:spcBef>
                <a:spcPts val="0"/>
              </a:spcBef>
              <a:spcAft>
                <a:spcPts val="0"/>
              </a:spcAft>
              <a:buClr>
                <a:srgbClr val="000000"/>
              </a:buClr>
              <a:buSzPts val="2011"/>
              <a:buFont typeface="Arial"/>
              <a:buNone/>
            </a:pPr>
            <a:r>
              <a:rPr lang="en-US" sz="2011" b="0" i="0" u="none" strike="noStrike" cap="none">
                <a:solidFill>
                  <a:srgbClr val="032F44"/>
                </a:solidFill>
                <a:latin typeface="Arial"/>
                <a:ea typeface="Arial"/>
                <a:cs typeface="Arial"/>
                <a:sym typeface="Arial"/>
              </a:rPr>
              <a:t>Certificates for good presentation, displaying our school values or our Five to Thrive or an </a:t>
            </a:r>
            <a:endParaRPr/>
          </a:p>
          <a:p>
            <a:pPr marL="0" marR="0" lvl="0" indent="0" algn="l" rtl="0">
              <a:lnSpc>
                <a:spcPct val="120984"/>
              </a:lnSpc>
              <a:spcBef>
                <a:spcPts val="0"/>
              </a:spcBef>
              <a:spcAft>
                <a:spcPts val="0"/>
              </a:spcAft>
              <a:buClr>
                <a:srgbClr val="000000"/>
              </a:buClr>
              <a:buSzPts val="2011"/>
              <a:buFont typeface="Arial"/>
              <a:buNone/>
            </a:pPr>
            <a:r>
              <a:rPr lang="en-US" sz="2011" b="0" i="0" u="none" strike="noStrike" cap="none">
                <a:solidFill>
                  <a:srgbClr val="032F44"/>
                </a:solidFill>
                <a:latin typeface="Arial"/>
                <a:ea typeface="Arial"/>
                <a:cs typeface="Arial"/>
                <a:sym typeface="Arial"/>
              </a:rPr>
              <a:t>exceptional piece of work.</a:t>
            </a:r>
            <a:endParaRPr sz="2011" b="0" i="0" u="none" strike="noStrike" cap="none">
              <a:solidFill>
                <a:srgbClr val="032F44"/>
              </a:solidFill>
              <a:latin typeface="Arial"/>
              <a:ea typeface="Arial"/>
              <a:cs typeface="Arial"/>
              <a:sym typeface="Arial"/>
            </a:endParaRPr>
          </a:p>
          <a:p>
            <a:pPr marL="0" marR="0" lvl="0" indent="0" algn="l" rtl="0">
              <a:lnSpc>
                <a:spcPct val="120984"/>
              </a:lnSpc>
              <a:spcBef>
                <a:spcPts val="0"/>
              </a:spcBef>
              <a:spcAft>
                <a:spcPts val="0"/>
              </a:spcAft>
              <a:buClr>
                <a:srgbClr val="000000"/>
              </a:buClr>
              <a:buSzPts val="2011"/>
              <a:buFont typeface="Arial"/>
              <a:buNone/>
            </a:pPr>
            <a:endParaRPr sz="2011" b="0" i="0" u="none" strike="noStrike" cap="none">
              <a:solidFill>
                <a:srgbClr val="032F44"/>
              </a:solidFill>
              <a:latin typeface="Arial"/>
              <a:ea typeface="Arial"/>
              <a:cs typeface="Arial"/>
              <a:sym typeface="Arial"/>
            </a:endParaRPr>
          </a:p>
          <a:p>
            <a:pPr marL="0" marR="0" lvl="0" indent="0" algn="l" rtl="0">
              <a:lnSpc>
                <a:spcPct val="120984"/>
              </a:lnSpc>
              <a:spcBef>
                <a:spcPts val="0"/>
              </a:spcBef>
              <a:spcAft>
                <a:spcPts val="0"/>
              </a:spcAft>
              <a:buClr>
                <a:srgbClr val="000000"/>
              </a:buClr>
              <a:buSzPts val="2011"/>
              <a:buFont typeface="Arial"/>
              <a:buNone/>
            </a:pPr>
            <a:endParaRPr sz="2011" b="0" i="0" u="none" strike="noStrike" cap="none">
              <a:solidFill>
                <a:srgbClr val="032F44"/>
              </a:solidFill>
              <a:latin typeface="Arial"/>
              <a:ea typeface="Arial"/>
              <a:cs typeface="Arial"/>
              <a:sym typeface="Arial"/>
            </a:endParaRPr>
          </a:p>
          <a:p>
            <a:pPr marL="0" marR="0" lvl="0" indent="0" algn="l" rtl="0">
              <a:lnSpc>
                <a:spcPct val="175634"/>
              </a:lnSpc>
              <a:spcBef>
                <a:spcPts val="0"/>
              </a:spcBef>
              <a:spcAft>
                <a:spcPts val="0"/>
              </a:spcAft>
              <a:buClr>
                <a:srgbClr val="000000"/>
              </a:buClr>
              <a:buSzPts val="2011"/>
              <a:buFont typeface="Arial"/>
              <a:buNone/>
            </a:pPr>
            <a:endParaRPr sz="2011" b="0" i="0" u="none" strike="noStrike" cap="none">
              <a:solidFill>
                <a:srgbClr val="032F44"/>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5"/>
          <p:cNvSpPr txBox="1"/>
          <p:nvPr/>
        </p:nvSpPr>
        <p:spPr>
          <a:xfrm>
            <a:off x="1799592" y="1971699"/>
            <a:ext cx="11438700" cy="12315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8000"/>
              <a:buFont typeface="Arial"/>
              <a:buNone/>
            </a:pPr>
            <a:r>
              <a:rPr lang="en-US" sz="8000" b="1" i="0" u="none" strike="noStrike" cap="none">
                <a:solidFill>
                  <a:srgbClr val="000000"/>
                </a:solidFill>
                <a:latin typeface="Crimson Pro"/>
                <a:ea typeface="Crimson Pro"/>
                <a:cs typeface="Crimson Pro"/>
                <a:sym typeface="Crimson Pro"/>
              </a:rPr>
              <a:t>General Organisation</a:t>
            </a:r>
            <a:endParaRPr sz="1400" b="0" i="0" u="none" strike="noStrike" cap="none">
              <a:solidFill>
                <a:srgbClr val="000000"/>
              </a:solidFill>
              <a:latin typeface="Arial"/>
              <a:ea typeface="Arial"/>
              <a:cs typeface="Arial"/>
              <a:sym typeface="Arial"/>
            </a:endParaRPr>
          </a:p>
        </p:txBody>
      </p:sp>
      <p:sp>
        <p:nvSpPr>
          <p:cNvPr id="125" name="Google Shape;125;p5"/>
          <p:cNvSpPr/>
          <p:nvPr/>
        </p:nvSpPr>
        <p:spPr>
          <a:xfrm>
            <a:off x="1028700" y="9225828"/>
            <a:ext cx="16230600" cy="32472"/>
          </a:xfrm>
          <a:prstGeom prst="rect">
            <a:avLst/>
          </a:prstGeom>
          <a:solidFill>
            <a:srgbClr val="E8E8E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6" name="Google Shape;126;p5"/>
          <p:cNvSpPr/>
          <p:nvPr/>
        </p:nvSpPr>
        <p:spPr>
          <a:xfrm>
            <a:off x="831167" y="845705"/>
            <a:ext cx="820710" cy="940397"/>
          </a:xfrm>
          <a:custGeom>
            <a:avLst/>
            <a:gdLst/>
            <a:ahLst/>
            <a:cxnLst/>
            <a:rect l="l" t="t" r="r" b="b"/>
            <a:pathLst>
              <a:path w="820710" h="940397" extrusionOk="0">
                <a:moveTo>
                  <a:pt x="0" y="0"/>
                </a:moveTo>
                <a:lnTo>
                  <a:pt x="820710" y="0"/>
                </a:lnTo>
                <a:lnTo>
                  <a:pt x="820710" y="940398"/>
                </a:lnTo>
                <a:lnTo>
                  <a:pt x="0" y="940398"/>
                </a:lnTo>
                <a:lnTo>
                  <a:pt x="0" y="0"/>
                </a:lnTo>
                <a:close/>
              </a:path>
            </a:pathLst>
          </a:custGeom>
          <a:blipFill rotWithShape="1">
            <a:blip r:embed="rId3">
              <a:alphaModFix/>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27" name="Google Shape;127;p5"/>
          <p:cNvSpPr txBox="1"/>
          <p:nvPr/>
        </p:nvSpPr>
        <p:spPr>
          <a:xfrm>
            <a:off x="1799592" y="3428995"/>
            <a:ext cx="13340700" cy="7111434"/>
          </a:xfrm>
          <a:prstGeom prst="rect">
            <a:avLst/>
          </a:prstGeom>
          <a:noFill/>
          <a:ln>
            <a:noFill/>
          </a:ln>
        </p:spPr>
        <p:txBody>
          <a:bodyPr spcFirstLastPara="1" wrap="square" lIns="0" tIns="0" rIns="0" bIns="0" anchor="t" anchorCtr="0">
            <a:spAutoFit/>
          </a:bodyPr>
          <a:lstStyle/>
          <a:p>
            <a:pPr marL="434234" marR="0" lvl="1" indent="-217117" algn="l" rtl="0">
              <a:lnSpc>
                <a:spcPct val="120984"/>
              </a:lnSpc>
              <a:spcBef>
                <a:spcPts val="0"/>
              </a:spcBef>
              <a:spcAft>
                <a:spcPts val="0"/>
              </a:spcAft>
              <a:buClr>
                <a:srgbClr val="032F44"/>
              </a:buClr>
              <a:buSzPts val="2011"/>
              <a:buFont typeface="Arial"/>
              <a:buChar char="•"/>
            </a:pPr>
            <a:r>
              <a:rPr lang="en-US" sz="2400" b="0" i="0" u="none" strike="noStrike" cap="none">
                <a:solidFill>
                  <a:srgbClr val="032F44"/>
                </a:solidFill>
                <a:latin typeface="Arial"/>
                <a:ea typeface="Arial"/>
                <a:cs typeface="Arial"/>
                <a:sym typeface="Arial"/>
              </a:rPr>
              <a:t>Children will need a water bottle in school everyday. They may refill this in school when needed (and if they accidentally leave it overnight).</a:t>
            </a:r>
            <a:endParaRPr sz="1600" b="0" i="0" u="none" strike="noStrike" cap="none">
              <a:solidFill>
                <a:srgbClr val="000000"/>
              </a:solidFill>
              <a:latin typeface="Arial"/>
              <a:ea typeface="Arial"/>
              <a:cs typeface="Arial"/>
              <a:sym typeface="Arial"/>
            </a:endParaRPr>
          </a:p>
          <a:p>
            <a:pPr marL="0" marR="0" lvl="0" indent="0" algn="l" rtl="0">
              <a:lnSpc>
                <a:spcPct val="120984"/>
              </a:lnSpc>
              <a:spcBef>
                <a:spcPts val="0"/>
              </a:spcBef>
              <a:spcAft>
                <a:spcPts val="0"/>
              </a:spcAft>
              <a:buClr>
                <a:srgbClr val="000000"/>
              </a:buClr>
              <a:buSzPts val="2400"/>
              <a:buFont typeface="Arial"/>
              <a:buNone/>
            </a:pPr>
            <a:endParaRPr sz="2400" b="0" i="0" u="none" strike="noStrike" cap="none">
              <a:solidFill>
                <a:srgbClr val="032F44"/>
              </a:solidFill>
              <a:latin typeface="Arial"/>
              <a:ea typeface="Arial"/>
              <a:cs typeface="Arial"/>
              <a:sym typeface="Arial"/>
            </a:endParaRPr>
          </a:p>
          <a:p>
            <a:pPr marL="434234" marR="0" lvl="1" indent="-217117" algn="l" rtl="0">
              <a:lnSpc>
                <a:spcPct val="120984"/>
              </a:lnSpc>
              <a:spcBef>
                <a:spcPts val="0"/>
              </a:spcBef>
              <a:spcAft>
                <a:spcPts val="0"/>
              </a:spcAft>
              <a:buClr>
                <a:srgbClr val="032F44"/>
              </a:buClr>
              <a:buSzPts val="2011"/>
              <a:buFont typeface="Arial"/>
              <a:buChar char="•"/>
            </a:pPr>
            <a:r>
              <a:rPr lang="en-US" sz="2400" b="0" i="0" u="none" strike="noStrike" cap="none">
                <a:solidFill>
                  <a:srgbClr val="032F44"/>
                </a:solidFill>
                <a:latin typeface="Arial"/>
                <a:ea typeface="Arial"/>
                <a:cs typeface="Arial"/>
                <a:sym typeface="Arial"/>
              </a:rPr>
              <a:t>We ask that children have clearly labelled jumpers and cardigans. Where possible if a child could also have a written name on their labels this helps us when the iron on labels fall off. </a:t>
            </a:r>
            <a:endParaRPr sz="2400" b="0" i="0" u="none" strike="noStrike" cap="none">
              <a:solidFill>
                <a:srgbClr val="032F44"/>
              </a:solidFill>
              <a:latin typeface="Arial"/>
              <a:ea typeface="Arial"/>
              <a:cs typeface="Arial"/>
              <a:sym typeface="Arial"/>
            </a:endParaRPr>
          </a:p>
          <a:p>
            <a:pPr marL="914400" marR="0" lvl="0" indent="0" algn="l" rtl="0">
              <a:lnSpc>
                <a:spcPct val="120984"/>
              </a:lnSpc>
              <a:spcBef>
                <a:spcPts val="0"/>
              </a:spcBef>
              <a:spcAft>
                <a:spcPts val="0"/>
              </a:spcAft>
              <a:buClr>
                <a:srgbClr val="000000"/>
              </a:buClr>
              <a:buSzPts val="2400"/>
              <a:buFont typeface="Arial"/>
              <a:buNone/>
            </a:pPr>
            <a:endParaRPr sz="2400" b="0" i="0" u="none" strike="noStrike" cap="none">
              <a:solidFill>
                <a:srgbClr val="032F44"/>
              </a:solidFill>
              <a:latin typeface="Arial"/>
              <a:ea typeface="Arial"/>
              <a:cs typeface="Arial"/>
              <a:sym typeface="Arial"/>
            </a:endParaRPr>
          </a:p>
          <a:p>
            <a:pPr marL="434234" marR="0" lvl="1" indent="-216419" algn="l" rtl="0">
              <a:lnSpc>
                <a:spcPct val="120984"/>
              </a:lnSpc>
              <a:spcBef>
                <a:spcPts val="0"/>
              </a:spcBef>
              <a:spcAft>
                <a:spcPts val="0"/>
              </a:spcAft>
              <a:buClr>
                <a:srgbClr val="032F44"/>
              </a:buClr>
              <a:buSzPts val="2000"/>
              <a:buFont typeface="Arial"/>
              <a:buChar char="•"/>
            </a:pPr>
            <a:r>
              <a:rPr lang="en-US" sz="2400" b="0" i="0" u="none" strike="noStrike" cap="none">
                <a:solidFill>
                  <a:srgbClr val="032F44"/>
                </a:solidFill>
                <a:latin typeface="Arial"/>
                <a:ea typeface="Arial"/>
                <a:cs typeface="Arial"/>
                <a:sym typeface="Arial"/>
              </a:rPr>
              <a:t>Y3 and Y4 pupils will need their own snack as they are not entitled to free fruit unless they receive free school meals. To check if your child is entitled to free school meals, please liaise with the school office.</a:t>
            </a:r>
            <a:endParaRPr sz="2400" b="0" i="0" u="none" strike="noStrike" cap="none">
              <a:solidFill>
                <a:srgbClr val="032F44"/>
              </a:solidFill>
              <a:latin typeface="Arial"/>
              <a:ea typeface="Arial"/>
              <a:cs typeface="Arial"/>
              <a:sym typeface="Arial"/>
            </a:endParaRPr>
          </a:p>
          <a:p>
            <a:pPr marL="0" marR="0" lvl="0" indent="0" algn="l" rtl="0">
              <a:lnSpc>
                <a:spcPct val="120984"/>
              </a:lnSpc>
              <a:spcBef>
                <a:spcPts val="0"/>
              </a:spcBef>
              <a:spcAft>
                <a:spcPts val="0"/>
              </a:spcAft>
              <a:buClr>
                <a:srgbClr val="000000"/>
              </a:buClr>
              <a:buSzPts val="2400"/>
              <a:buFont typeface="Arial"/>
              <a:buNone/>
            </a:pPr>
            <a:endParaRPr sz="2400" b="0" i="0" u="none" strike="noStrike" cap="none">
              <a:solidFill>
                <a:srgbClr val="032F44"/>
              </a:solidFill>
              <a:latin typeface="Arial"/>
              <a:ea typeface="Arial"/>
              <a:cs typeface="Arial"/>
              <a:sym typeface="Arial"/>
            </a:endParaRPr>
          </a:p>
          <a:p>
            <a:pPr marL="434234" marR="0" lvl="1" indent="-217117" algn="l" rtl="0">
              <a:lnSpc>
                <a:spcPct val="120984"/>
              </a:lnSpc>
              <a:spcBef>
                <a:spcPts val="0"/>
              </a:spcBef>
              <a:spcAft>
                <a:spcPts val="0"/>
              </a:spcAft>
              <a:buClr>
                <a:srgbClr val="032F44"/>
              </a:buClr>
              <a:buSzPts val="2011"/>
              <a:buFont typeface="Arial"/>
              <a:buChar char="•"/>
            </a:pPr>
            <a:r>
              <a:rPr lang="en-US" sz="2400" b="0" i="0" u="none" strike="noStrike" cap="none">
                <a:solidFill>
                  <a:srgbClr val="032F44"/>
                </a:solidFill>
                <a:latin typeface="Arial"/>
                <a:ea typeface="Arial"/>
                <a:cs typeface="Arial"/>
                <a:sym typeface="Arial"/>
              </a:rPr>
              <a:t>Your child will need clothes appropriate for the weather. They have pegs which they can keep coats on and trays they can keep hats, gloves and scarves in for the colder months.  </a:t>
            </a:r>
            <a:endParaRPr sz="1600" b="0" i="0" u="none" strike="noStrike" cap="none">
              <a:solidFill>
                <a:srgbClr val="000000"/>
              </a:solidFill>
              <a:latin typeface="Arial"/>
              <a:ea typeface="Arial"/>
              <a:cs typeface="Arial"/>
              <a:sym typeface="Arial"/>
            </a:endParaRPr>
          </a:p>
          <a:p>
            <a:pPr marL="0" marR="0" lvl="0" indent="0" algn="l" rtl="0">
              <a:lnSpc>
                <a:spcPct val="115464"/>
              </a:lnSpc>
              <a:spcBef>
                <a:spcPts val="0"/>
              </a:spcBef>
              <a:spcAft>
                <a:spcPts val="0"/>
              </a:spcAft>
              <a:buClr>
                <a:srgbClr val="000000"/>
              </a:buClr>
              <a:buSzPts val="2011"/>
              <a:buFont typeface="Arial"/>
              <a:buNone/>
            </a:pPr>
            <a:endParaRPr sz="2011" b="0" i="0" u="none" strike="noStrike" cap="none">
              <a:solidFill>
                <a:srgbClr val="032F44"/>
              </a:solidFill>
              <a:latin typeface="Arial"/>
              <a:ea typeface="Arial"/>
              <a:cs typeface="Arial"/>
              <a:sym typeface="Arial"/>
            </a:endParaRPr>
          </a:p>
          <a:p>
            <a:pPr marL="0" marR="0" lvl="0" indent="0" algn="l" rtl="0">
              <a:lnSpc>
                <a:spcPct val="137344"/>
              </a:lnSpc>
              <a:spcBef>
                <a:spcPts val="0"/>
              </a:spcBef>
              <a:spcAft>
                <a:spcPts val="0"/>
              </a:spcAft>
              <a:buClr>
                <a:srgbClr val="000000"/>
              </a:buClr>
              <a:buSzPts val="2011"/>
              <a:buFont typeface="Arial"/>
              <a:buNone/>
            </a:pPr>
            <a:endParaRPr sz="2011" b="0" i="0" u="none" strike="noStrike" cap="none">
              <a:solidFill>
                <a:srgbClr val="032F44"/>
              </a:solidFill>
              <a:latin typeface="Arial"/>
              <a:ea typeface="Arial"/>
              <a:cs typeface="Arial"/>
              <a:sym typeface="Arial"/>
            </a:endParaRPr>
          </a:p>
          <a:p>
            <a:pPr marL="0" marR="0" lvl="0" indent="0" algn="l" rtl="0">
              <a:lnSpc>
                <a:spcPct val="137344"/>
              </a:lnSpc>
              <a:spcBef>
                <a:spcPts val="0"/>
              </a:spcBef>
              <a:spcAft>
                <a:spcPts val="0"/>
              </a:spcAft>
              <a:buClr>
                <a:srgbClr val="000000"/>
              </a:buClr>
              <a:buSzPts val="2011"/>
              <a:buFont typeface="Arial"/>
              <a:buNone/>
            </a:pPr>
            <a:endParaRPr sz="2011" b="0" i="0" u="none" strike="noStrike" cap="none">
              <a:solidFill>
                <a:srgbClr val="032F44"/>
              </a:solidFill>
              <a:latin typeface="Arial"/>
              <a:ea typeface="Arial"/>
              <a:cs typeface="Arial"/>
              <a:sym typeface="Arial"/>
            </a:endParaRPr>
          </a:p>
          <a:p>
            <a:pPr marL="0" marR="0" lvl="0" indent="0" algn="l" rtl="0">
              <a:lnSpc>
                <a:spcPct val="175634"/>
              </a:lnSpc>
              <a:spcBef>
                <a:spcPts val="0"/>
              </a:spcBef>
              <a:spcAft>
                <a:spcPts val="0"/>
              </a:spcAft>
              <a:buClr>
                <a:srgbClr val="000000"/>
              </a:buClr>
              <a:buSzPts val="2011"/>
              <a:buFont typeface="Arial"/>
              <a:buNone/>
            </a:pPr>
            <a:endParaRPr sz="2011" b="0" i="0" u="none" strike="noStrike" cap="none">
              <a:solidFill>
                <a:srgbClr val="032F44"/>
              </a:solidFill>
              <a:latin typeface="Arial"/>
              <a:ea typeface="Arial"/>
              <a:cs typeface="Arial"/>
              <a:sym typeface="Arial"/>
            </a:endParaRPr>
          </a:p>
        </p:txBody>
      </p:sp>
      <p:sp>
        <p:nvSpPr>
          <p:cNvPr id="128" name="Google Shape;128;p5"/>
          <p:cNvSpPr txBox="1"/>
          <p:nvPr/>
        </p:nvSpPr>
        <p:spPr>
          <a:xfrm>
            <a:off x="1799602" y="1089200"/>
            <a:ext cx="6040500" cy="369300"/>
          </a:xfrm>
          <a:prstGeom prst="rect">
            <a:avLst/>
          </a:prstGeom>
          <a:noFill/>
          <a:ln>
            <a:noFill/>
          </a:ln>
        </p:spPr>
        <p:txBody>
          <a:bodyPr spcFirstLastPara="1" wrap="square" lIns="0" tIns="0" rIns="0" bIns="0" anchor="t" anchorCtr="0">
            <a:spAutoFit/>
          </a:bodyPr>
          <a:lstStyle/>
          <a:p>
            <a:pPr marL="0" marR="0" lvl="0" indent="0" algn="l" rtl="0">
              <a:lnSpc>
                <a:spcPct val="139958"/>
              </a:lnSpc>
              <a:spcBef>
                <a:spcPts val="0"/>
              </a:spcBef>
              <a:spcAft>
                <a:spcPts val="0"/>
              </a:spcAft>
              <a:buClr>
                <a:srgbClr val="000000"/>
              </a:buClr>
              <a:buSzPts val="2400"/>
              <a:buFont typeface="Arial"/>
              <a:buNone/>
            </a:pPr>
            <a:r>
              <a:rPr lang="en-US" sz="2400" b="0" i="0" u="none" strike="noStrike" cap="none">
                <a:solidFill>
                  <a:srgbClr val="000000"/>
                </a:solidFill>
                <a:latin typeface="Oswald"/>
                <a:ea typeface="Oswald"/>
                <a:cs typeface="Oswald"/>
                <a:sym typeface="Oswald"/>
              </a:rPr>
              <a:t>BENSON C OF E PRIMARY SCHOOL</a:t>
            </a:r>
            <a:endParaRPr sz="1400" b="0" i="0" u="none" strike="noStrike" cap="none">
              <a:solidFill>
                <a:srgbClr val="000000"/>
              </a:solidFill>
              <a:latin typeface="Oswald"/>
              <a:ea typeface="Oswald"/>
              <a:cs typeface="Oswald"/>
              <a:sym typeface="Oswald"/>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Google Shape;133;p6"/>
          <p:cNvSpPr txBox="1"/>
          <p:nvPr/>
        </p:nvSpPr>
        <p:spPr>
          <a:xfrm>
            <a:off x="1799602" y="1721102"/>
            <a:ext cx="8928300" cy="12315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8000"/>
              <a:buFont typeface="Arial"/>
              <a:buNone/>
            </a:pPr>
            <a:r>
              <a:rPr lang="en-US" sz="8000" b="1" i="0" u="none" strike="noStrike" cap="none">
                <a:solidFill>
                  <a:srgbClr val="000000"/>
                </a:solidFill>
                <a:latin typeface="Crimson Pro"/>
                <a:ea typeface="Crimson Pro"/>
                <a:cs typeface="Crimson Pro"/>
                <a:sym typeface="Crimson Pro"/>
              </a:rPr>
              <a:t>English</a:t>
            </a:r>
            <a:endParaRPr sz="1400" b="0" i="0" u="none" strike="noStrike" cap="none">
              <a:solidFill>
                <a:srgbClr val="000000"/>
              </a:solidFill>
              <a:latin typeface="Arial"/>
              <a:ea typeface="Arial"/>
              <a:cs typeface="Arial"/>
              <a:sym typeface="Arial"/>
            </a:endParaRPr>
          </a:p>
        </p:txBody>
      </p:sp>
      <p:sp>
        <p:nvSpPr>
          <p:cNvPr id="134" name="Google Shape;134;p6"/>
          <p:cNvSpPr txBox="1"/>
          <p:nvPr/>
        </p:nvSpPr>
        <p:spPr>
          <a:xfrm>
            <a:off x="1651876" y="2952602"/>
            <a:ext cx="15431791" cy="8929496"/>
          </a:xfrm>
          <a:prstGeom prst="rect">
            <a:avLst/>
          </a:prstGeom>
          <a:noFill/>
          <a:ln>
            <a:noFill/>
          </a:ln>
        </p:spPr>
        <p:txBody>
          <a:bodyPr spcFirstLastPara="1" wrap="square" lIns="0" tIns="0" rIns="0" bIns="0" anchor="t" anchorCtr="0">
            <a:spAutoFit/>
          </a:bodyPr>
          <a:lstStyle/>
          <a:p>
            <a:pPr marL="0" marR="0" lvl="0" indent="0" algn="l" rtl="0">
              <a:lnSpc>
                <a:spcPct val="109995"/>
              </a:lnSpc>
              <a:spcBef>
                <a:spcPts val="0"/>
              </a:spcBef>
              <a:spcAft>
                <a:spcPts val="0"/>
              </a:spcAft>
              <a:buClr>
                <a:srgbClr val="000000"/>
              </a:buClr>
              <a:buSzPts val="2400"/>
              <a:buFont typeface="Arial"/>
              <a:buNone/>
            </a:pPr>
            <a:endParaRPr sz="2400" b="0" i="0" u="none" strike="noStrike" cap="none">
              <a:solidFill>
                <a:srgbClr val="032F44"/>
              </a:solidFill>
              <a:latin typeface="Arial"/>
              <a:ea typeface="Arial"/>
              <a:cs typeface="Arial"/>
              <a:sym typeface="Arial"/>
            </a:endParaRPr>
          </a:p>
          <a:p>
            <a:pPr marL="0" marR="0" lvl="0" indent="0" algn="l" rtl="0">
              <a:lnSpc>
                <a:spcPct val="109995"/>
              </a:lnSpc>
              <a:spcBef>
                <a:spcPts val="0"/>
              </a:spcBef>
              <a:spcAft>
                <a:spcPts val="0"/>
              </a:spcAft>
              <a:buClr>
                <a:srgbClr val="000000"/>
              </a:buClr>
              <a:buSzPts val="2400"/>
              <a:buFont typeface="Arial"/>
              <a:buNone/>
            </a:pPr>
            <a:r>
              <a:rPr lang="en-US" sz="2400" b="0" i="0" u="none" strike="noStrike" cap="none">
                <a:solidFill>
                  <a:srgbClr val="032F44"/>
                </a:solidFill>
                <a:latin typeface="Arial"/>
                <a:ea typeface="Arial"/>
                <a:cs typeface="Arial"/>
                <a:sym typeface="Arial"/>
              </a:rPr>
              <a:t>All English lessons begin with a short SPaG (Spelling, Punctuation and Grammar) retrieval activity which involves the children recalling and practising previous content. This allows them to embed their learning further.</a:t>
            </a:r>
            <a:endParaRPr sz="1600" b="0" i="0" u="none" strike="noStrike" cap="none">
              <a:solidFill>
                <a:srgbClr val="000000"/>
              </a:solidFill>
              <a:latin typeface="Arial"/>
              <a:ea typeface="Arial"/>
              <a:cs typeface="Arial"/>
              <a:sym typeface="Arial"/>
            </a:endParaRPr>
          </a:p>
          <a:p>
            <a:pPr marL="0" marR="0" lvl="0" indent="0" algn="l" rtl="0">
              <a:lnSpc>
                <a:spcPct val="109995"/>
              </a:lnSpc>
              <a:spcBef>
                <a:spcPts val="0"/>
              </a:spcBef>
              <a:spcAft>
                <a:spcPts val="0"/>
              </a:spcAft>
              <a:buClr>
                <a:srgbClr val="000000"/>
              </a:buClr>
              <a:buSzPts val="2400"/>
              <a:buFont typeface="Arial"/>
              <a:buNone/>
            </a:pPr>
            <a:endParaRPr sz="2400" b="0" i="0" u="none" strike="noStrike" cap="none">
              <a:solidFill>
                <a:srgbClr val="032F44"/>
              </a:solidFill>
              <a:latin typeface="Arial"/>
              <a:ea typeface="Arial"/>
              <a:cs typeface="Arial"/>
              <a:sym typeface="Arial"/>
            </a:endParaRPr>
          </a:p>
          <a:p>
            <a:pPr marL="0" marR="0" lvl="0" indent="0" algn="l" rtl="0">
              <a:lnSpc>
                <a:spcPct val="109995"/>
              </a:lnSpc>
              <a:spcBef>
                <a:spcPts val="0"/>
              </a:spcBef>
              <a:spcAft>
                <a:spcPts val="0"/>
              </a:spcAft>
              <a:buClr>
                <a:srgbClr val="000000"/>
              </a:buClr>
              <a:buSzPts val="2400"/>
              <a:buFont typeface="Arial"/>
              <a:buNone/>
            </a:pPr>
            <a:r>
              <a:rPr lang="en-US" sz="2400" b="0" i="0" u="none" strike="noStrike" cap="none">
                <a:solidFill>
                  <a:srgbClr val="032F44"/>
                </a:solidFill>
                <a:latin typeface="Arial"/>
                <a:ea typeface="Arial"/>
                <a:cs typeface="Arial"/>
                <a:sym typeface="Arial"/>
              </a:rPr>
              <a:t>We explore different text types in (approximately) three-week sequences. These sequences build to the children writing their own final pieces. There is always a purpose for writing and, where possible, the writing links to that term’s topic. </a:t>
            </a:r>
            <a:endParaRPr sz="1600" b="0" i="0" u="none" strike="noStrike" cap="none">
              <a:solidFill>
                <a:srgbClr val="000000"/>
              </a:solidFill>
              <a:latin typeface="Arial"/>
              <a:ea typeface="Arial"/>
              <a:cs typeface="Arial"/>
              <a:sym typeface="Arial"/>
            </a:endParaRPr>
          </a:p>
          <a:p>
            <a:pPr marL="0" marR="0" lvl="0" indent="0" algn="l" rtl="0">
              <a:lnSpc>
                <a:spcPct val="109995"/>
              </a:lnSpc>
              <a:spcBef>
                <a:spcPts val="0"/>
              </a:spcBef>
              <a:spcAft>
                <a:spcPts val="0"/>
              </a:spcAft>
              <a:buClr>
                <a:srgbClr val="000000"/>
              </a:buClr>
              <a:buSzPts val="2400"/>
              <a:buFont typeface="Arial"/>
              <a:buNone/>
            </a:pPr>
            <a:endParaRPr sz="2400" b="0" i="0" u="none" strike="noStrike" cap="none">
              <a:solidFill>
                <a:srgbClr val="032F44"/>
              </a:solidFill>
              <a:latin typeface="Arial"/>
              <a:ea typeface="Arial"/>
              <a:cs typeface="Arial"/>
              <a:sym typeface="Arial"/>
            </a:endParaRPr>
          </a:p>
          <a:p>
            <a:pPr marL="0" marR="0" lvl="0" indent="0" algn="l" rtl="0">
              <a:lnSpc>
                <a:spcPct val="109995"/>
              </a:lnSpc>
              <a:spcBef>
                <a:spcPts val="0"/>
              </a:spcBef>
              <a:spcAft>
                <a:spcPts val="0"/>
              </a:spcAft>
              <a:buClr>
                <a:srgbClr val="000000"/>
              </a:buClr>
              <a:buSzPts val="2400"/>
              <a:buFont typeface="Arial"/>
              <a:buNone/>
            </a:pPr>
            <a:r>
              <a:rPr lang="en-US" sz="2400" b="0" i="0" u="none" strike="noStrike" cap="none">
                <a:solidFill>
                  <a:srgbClr val="032F44"/>
                </a:solidFill>
                <a:latin typeface="Arial"/>
                <a:ea typeface="Arial"/>
                <a:cs typeface="Arial"/>
                <a:sym typeface="Arial"/>
              </a:rPr>
              <a:t>The writing sequences begin by exploring the text type and its features. The children will then take part in experience lessons which may involve art, drama or an activity related to the text before planning their own writing. </a:t>
            </a:r>
            <a:endParaRPr sz="1600" b="0" i="0" u="none" strike="noStrike" cap="none">
              <a:solidFill>
                <a:srgbClr val="000000"/>
              </a:solidFill>
              <a:latin typeface="Arial"/>
              <a:ea typeface="Arial"/>
              <a:cs typeface="Arial"/>
              <a:sym typeface="Arial"/>
            </a:endParaRPr>
          </a:p>
          <a:p>
            <a:pPr marL="0" marR="0" lvl="0" indent="0" algn="l" rtl="0">
              <a:lnSpc>
                <a:spcPct val="109995"/>
              </a:lnSpc>
              <a:spcBef>
                <a:spcPts val="0"/>
              </a:spcBef>
              <a:spcAft>
                <a:spcPts val="0"/>
              </a:spcAft>
              <a:buClr>
                <a:srgbClr val="000000"/>
              </a:buClr>
              <a:buSzPts val="2400"/>
              <a:buFont typeface="Arial"/>
              <a:buNone/>
            </a:pPr>
            <a:endParaRPr sz="2400" b="0" i="0" u="none" strike="noStrike" cap="none">
              <a:solidFill>
                <a:srgbClr val="032F44"/>
              </a:solidFill>
              <a:latin typeface="Arial"/>
              <a:ea typeface="Arial"/>
              <a:cs typeface="Arial"/>
              <a:sym typeface="Arial"/>
            </a:endParaRPr>
          </a:p>
          <a:p>
            <a:pPr marL="0" marR="0" lvl="0" indent="0" algn="l" rtl="0">
              <a:lnSpc>
                <a:spcPct val="109995"/>
              </a:lnSpc>
              <a:spcBef>
                <a:spcPts val="0"/>
              </a:spcBef>
              <a:spcAft>
                <a:spcPts val="0"/>
              </a:spcAft>
              <a:buClr>
                <a:srgbClr val="000000"/>
              </a:buClr>
              <a:buSzPts val="2400"/>
              <a:buFont typeface="Arial"/>
              <a:buNone/>
            </a:pPr>
            <a:r>
              <a:rPr lang="en-US" sz="2400" b="0" i="0" u="none" strike="noStrike" cap="none">
                <a:solidFill>
                  <a:srgbClr val="032F44"/>
                </a:solidFill>
                <a:latin typeface="Arial"/>
                <a:ea typeface="Arial"/>
                <a:cs typeface="Arial"/>
                <a:sym typeface="Arial"/>
              </a:rPr>
              <a:t>During Big Write lessons, the children complete an extended piece of writing which becomes their first draft. The following lesson is then spent editing and improving this draft before they are given feedback on it. </a:t>
            </a:r>
            <a:endParaRPr sz="1600" b="0" i="0" u="none" strike="noStrike" cap="none">
              <a:solidFill>
                <a:srgbClr val="000000"/>
              </a:solidFill>
              <a:latin typeface="Arial"/>
              <a:ea typeface="Arial"/>
              <a:cs typeface="Arial"/>
              <a:sym typeface="Arial"/>
            </a:endParaRPr>
          </a:p>
          <a:p>
            <a:pPr marL="0" marR="0" lvl="0" indent="0" algn="l" rtl="0">
              <a:lnSpc>
                <a:spcPct val="109995"/>
              </a:lnSpc>
              <a:spcBef>
                <a:spcPts val="0"/>
              </a:spcBef>
              <a:spcAft>
                <a:spcPts val="0"/>
              </a:spcAft>
              <a:buClr>
                <a:srgbClr val="000000"/>
              </a:buClr>
              <a:buSzPts val="2400"/>
              <a:buFont typeface="Arial"/>
              <a:buNone/>
            </a:pPr>
            <a:r>
              <a:rPr lang="en-US" sz="2400" b="0" i="0" u="none" strike="noStrike" cap="none">
                <a:solidFill>
                  <a:srgbClr val="032F44"/>
                </a:solidFill>
                <a:latin typeface="Arial"/>
                <a:ea typeface="Arial"/>
                <a:cs typeface="Arial"/>
                <a:sym typeface="Arial"/>
              </a:rPr>
              <a:t>After editing, and responding to feedback, the children will complete a final draft or a “published” piece.  </a:t>
            </a:r>
            <a:endParaRPr sz="1600" b="0" i="0" u="none" strike="noStrike" cap="none">
              <a:solidFill>
                <a:srgbClr val="000000"/>
              </a:solidFill>
              <a:latin typeface="Arial"/>
              <a:ea typeface="Arial"/>
              <a:cs typeface="Arial"/>
              <a:sym typeface="Arial"/>
            </a:endParaRPr>
          </a:p>
          <a:p>
            <a:pPr marL="0" marR="0" lvl="0" indent="0" algn="l" rtl="0">
              <a:lnSpc>
                <a:spcPct val="109995"/>
              </a:lnSpc>
              <a:spcBef>
                <a:spcPts val="0"/>
              </a:spcBef>
              <a:spcAft>
                <a:spcPts val="0"/>
              </a:spcAft>
              <a:buClr>
                <a:srgbClr val="000000"/>
              </a:buClr>
              <a:buSzPts val="2400"/>
              <a:buFont typeface="Arial"/>
              <a:buNone/>
            </a:pPr>
            <a:endParaRPr sz="2400" b="0" i="0" u="none" strike="noStrike" cap="none">
              <a:solidFill>
                <a:srgbClr val="032F44"/>
              </a:solidFill>
              <a:latin typeface="Arial"/>
              <a:ea typeface="Arial"/>
              <a:cs typeface="Arial"/>
              <a:sym typeface="Arial"/>
            </a:endParaRPr>
          </a:p>
          <a:p>
            <a:pPr marL="0" marR="0" lvl="0" indent="0" algn="l" rtl="0">
              <a:lnSpc>
                <a:spcPct val="109995"/>
              </a:lnSpc>
              <a:spcBef>
                <a:spcPts val="0"/>
              </a:spcBef>
              <a:spcAft>
                <a:spcPts val="0"/>
              </a:spcAft>
              <a:buClr>
                <a:srgbClr val="000000"/>
              </a:buClr>
              <a:buSzPts val="2011"/>
              <a:buFont typeface="Arial"/>
              <a:buNone/>
            </a:pPr>
            <a:endParaRPr sz="2011" b="0" i="0" u="none" strike="noStrike" cap="none">
              <a:solidFill>
                <a:srgbClr val="032F44"/>
              </a:solidFill>
              <a:latin typeface="Arial"/>
              <a:ea typeface="Arial"/>
              <a:cs typeface="Arial"/>
              <a:sym typeface="Arial"/>
            </a:endParaRPr>
          </a:p>
          <a:p>
            <a:pPr marL="0" marR="0" lvl="0" indent="0" algn="l" rtl="0">
              <a:lnSpc>
                <a:spcPct val="109995"/>
              </a:lnSpc>
              <a:spcBef>
                <a:spcPts val="0"/>
              </a:spcBef>
              <a:spcAft>
                <a:spcPts val="0"/>
              </a:spcAft>
              <a:buClr>
                <a:srgbClr val="000000"/>
              </a:buClr>
              <a:buSzPts val="2011"/>
              <a:buFont typeface="Arial"/>
              <a:buNone/>
            </a:pPr>
            <a:endParaRPr sz="2011" b="0" i="0" u="none" strike="noStrike" cap="none">
              <a:solidFill>
                <a:srgbClr val="032F44"/>
              </a:solidFill>
              <a:latin typeface="Arial"/>
              <a:ea typeface="Arial"/>
              <a:cs typeface="Arial"/>
              <a:sym typeface="Arial"/>
            </a:endParaRPr>
          </a:p>
          <a:p>
            <a:pPr marL="0" marR="0" lvl="0" indent="0" algn="l" rtl="0">
              <a:lnSpc>
                <a:spcPct val="115464"/>
              </a:lnSpc>
              <a:spcBef>
                <a:spcPts val="0"/>
              </a:spcBef>
              <a:spcAft>
                <a:spcPts val="0"/>
              </a:spcAft>
              <a:buClr>
                <a:srgbClr val="000000"/>
              </a:buClr>
              <a:buSzPts val="2011"/>
              <a:buFont typeface="Arial"/>
              <a:buNone/>
            </a:pPr>
            <a:endParaRPr sz="2011" b="0" i="0" u="none" strike="noStrike" cap="none">
              <a:solidFill>
                <a:srgbClr val="032F44"/>
              </a:solidFill>
              <a:latin typeface="Arial"/>
              <a:ea typeface="Arial"/>
              <a:cs typeface="Arial"/>
              <a:sym typeface="Arial"/>
            </a:endParaRPr>
          </a:p>
          <a:p>
            <a:pPr marL="0" marR="0" lvl="0" indent="0" algn="l" rtl="0">
              <a:lnSpc>
                <a:spcPct val="137344"/>
              </a:lnSpc>
              <a:spcBef>
                <a:spcPts val="0"/>
              </a:spcBef>
              <a:spcAft>
                <a:spcPts val="0"/>
              </a:spcAft>
              <a:buClr>
                <a:srgbClr val="000000"/>
              </a:buClr>
              <a:buSzPts val="2011"/>
              <a:buFont typeface="Arial"/>
              <a:buNone/>
            </a:pPr>
            <a:endParaRPr sz="2011" b="0" i="0" u="none" strike="noStrike" cap="none">
              <a:solidFill>
                <a:srgbClr val="032F44"/>
              </a:solidFill>
              <a:latin typeface="Arial"/>
              <a:ea typeface="Arial"/>
              <a:cs typeface="Arial"/>
              <a:sym typeface="Arial"/>
            </a:endParaRPr>
          </a:p>
          <a:p>
            <a:pPr marL="0" marR="0" lvl="0" indent="0" algn="l" rtl="0">
              <a:lnSpc>
                <a:spcPct val="137344"/>
              </a:lnSpc>
              <a:spcBef>
                <a:spcPts val="0"/>
              </a:spcBef>
              <a:spcAft>
                <a:spcPts val="0"/>
              </a:spcAft>
              <a:buClr>
                <a:srgbClr val="000000"/>
              </a:buClr>
              <a:buSzPts val="2011"/>
              <a:buFont typeface="Arial"/>
              <a:buNone/>
            </a:pPr>
            <a:endParaRPr sz="2011" b="0" i="0" u="none" strike="noStrike" cap="none">
              <a:solidFill>
                <a:srgbClr val="032F44"/>
              </a:solidFill>
              <a:latin typeface="Arial"/>
              <a:ea typeface="Arial"/>
              <a:cs typeface="Arial"/>
              <a:sym typeface="Arial"/>
            </a:endParaRPr>
          </a:p>
          <a:p>
            <a:pPr marL="0" marR="0" lvl="0" indent="0" algn="l" rtl="0">
              <a:lnSpc>
                <a:spcPct val="175634"/>
              </a:lnSpc>
              <a:spcBef>
                <a:spcPts val="0"/>
              </a:spcBef>
              <a:spcAft>
                <a:spcPts val="0"/>
              </a:spcAft>
              <a:buClr>
                <a:srgbClr val="000000"/>
              </a:buClr>
              <a:buSzPts val="2011"/>
              <a:buFont typeface="Arial"/>
              <a:buNone/>
            </a:pPr>
            <a:endParaRPr sz="2011" b="0" i="0" u="none" strike="noStrike" cap="none">
              <a:solidFill>
                <a:srgbClr val="032F44"/>
              </a:solidFill>
              <a:latin typeface="Arial"/>
              <a:ea typeface="Arial"/>
              <a:cs typeface="Arial"/>
              <a:sym typeface="Arial"/>
            </a:endParaRPr>
          </a:p>
        </p:txBody>
      </p:sp>
      <p:sp>
        <p:nvSpPr>
          <p:cNvPr id="135" name="Google Shape;135;p6"/>
          <p:cNvSpPr/>
          <p:nvPr/>
        </p:nvSpPr>
        <p:spPr>
          <a:xfrm>
            <a:off x="1028700" y="9225828"/>
            <a:ext cx="16230600" cy="32472"/>
          </a:xfrm>
          <a:prstGeom prst="rect">
            <a:avLst/>
          </a:prstGeom>
          <a:solidFill>
            <a:srgbClr val="E8E8E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6" name="Google Shape;136;p6"/>
          <p:cNvSpPr/>
          <p:nvPr/>
        </p:nvSpPr>
        <p:spPr>
          <a:xfrm>
            <a:off x="831167" y="845705"/>
            <a:ext cx="820710" cy="940397"/>
          </a:xfrm>
          <a:custGeom>
            <a:avLst/>
            <a:gdLst/>
            <a:ahLst/>
            <a:cxnLst/>
            <a:rect l="l" t="t" r="r" b="b"/>
            <a:pathLst>
              <a:path w="820710" h="940397" extrusionOk="0">
                <a:moveTo>
                  <a:pt x="0" y="0"/>
                </a:moveTo>
                <a:lnTo>
                  <a:pt x="820710" y="0"/>
                </a:lnTo>
                <a:lnTo>
                  <a:pt x="820710" y="940398"/>
                </a:lnTo>
                <a:lnTo>
                  <a:pt x="0" y="940398"/>
                </a:lnTo>
                <a:lnTo>
                  <a:pt x="0" y="0"/>
                </a:lnTo>
                <a:close/>
              </a:path>
            </a:pathLst>
          </a:custGeom>
          <a:blipFill rotWithShape="1">
            <a:blip r:embed="rId3">
              <a:alphaModFix/>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37" name="Google Shape;137;p6"/>
          <p:cNvSpPr txBox="1"/>
          <p:nvPr/>
        </p:nvSpPr>
        <p:spPr>
          <a:xfrm>
            <a:off x="1799602" y="1089200"/>
            <a:ext cx="6040500" cy="369300"/>
          </a:xfrm>
          <a:prstGeom prst="rect">
            <a:avLst/>
          </a:prstGeom>
          <a:noFill/>
          <a:ln>
            <a:noFill/>
          </a:ln>
        </p:spPr>
        <p:txBody>
          <a:bodyPr spcFirstLastPara="1" wrap="square" lIns="0" tIns="0" rIns="0" bIns="0" anchor="t" anchorCtr="0">
            <a:spAutoFit/>
          </a:bodyPr>
          <a:lstStyle/>
          <a:p>
            <a:pPr marL="0" marR="0" lvl="0" indent="0" algn="l" rtl="0">
              <a:lnSpc>
                <a:spcPct val="139958"/>
              </a:lnSpc>
              <a:spcBef>
                <a:spcPts val="0"/>
              </a:spcBef>
              <a:spcAft>
                <a:spcPts val="0"/>
              </a:spcAft>
              <a:buClr>
                <a:srgbClr val="000000"/>
              </a:buClr>
              <a:buSzPts val="2400"/>
              <a:buFont typeface="Arial"/>
              <a:buNone/>
            </a:pPr>
            <a:r>
              <a:rPr lang="en-US" sz="2400" b="0" i="0" u="none" strike="noStrike" cap="none">
                <a:solidFill>
                  <a:srgbClr val="000000"/>
                </a:solidFill>
                <a:latin typeface="Oswald"/>
                <a:ea typeface="Oswald"/>
                <a:cs typeface="Oswald"/>
                <a:sym typeface="Oswald"/>
              </a:rPr>
              <a:t>BENSON C OF E PRIMARY SCHOOL</a:t>
            </a:r>
            <a:endParaRPr sz="1400" b="0" i="0" u="none" strike="noStrike" cap="none">
              <a:solidFill>
                <a:srgbClr val="000000"/>
              </a:solidFill>
              <a:latin typeface="Oswald"/>
              <a:ea typeface="Oswald"/>
              <a:cs typeface="Oswald"/>
              <a:sym typeface="Oswald"/>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1"/>
        <p:cNvGrpSpPr/>
        <p:nvPr/>
      </p:nvGrpSpPr>
      <p:grpSpPr>
        <a:xfrm>
          <a:off x="0" y="0"/>
          <a:ext cx="0" cy="0"/>
          <a:chOff x="0" y="0"/>
          <a:chExt cx="0" cy="0"/>
        </a:xfrm>
      </p:grpSpPr>
      <p:sp>
        <p:nvSpPr>
          <p:cNvPr id="142" name="Google Shape;142;p7"/>
          <p:cNvSpPr txBox="1"/>
          <p:nvPr/>
        </p:nvSpPr>
        <p:spPr>
          <a:xfrm>
            <a:off x="1651877" y="3059507"/>
            <a:ext cx="14748818" cy="8505405"/>
          </a:xfrm>
          <a:prstGeom prst="rect">
            <a:avLst/>
          </a:prstGeom>
          <a:noFill/>
          <a:ln>
            <a:noFill/>
          </a:ln>
        </p:spPr>
        <p:txBody>
          <a:bodyPr spcFirstLastPara="1" wrap="square" lIns="0" tIns="0" rIns="0" bIns="0" anchor="t" anchorCtr="0">
            <a:spAutoFit/>
          </a:bodyPr>
          <a:lstStyle/>
          <a:p>
            <a:pPr marL="0" marR="0" lvl="0" indent="0" algn="l" rtl="0">
              <a:lnSpc>
                <a:spcPct val="114975"/>
              </a:lnSpc>
              <a:spcBef>
                <a:spcPts val="0"/>
              </a:spcBef>
              <a:spcAft>
                <a:spcPts val="0"/>
              </a:spcAft>
              <a:buClr>
                <a:srgbClr val="000000"/>
              </a:buClr>
              <a:buSzPts val="2400"/>
              <a:buFont typeface="Arial"/>
              <a:buNone/>
            </a:pPr>
            <a:r>
              <a:rPr lang="en-US" sz="2400" b="0" i="0" u="none" strike="noStrike" cap="none">
                <a:solidFill>
                  <a:srgbClr val="032F44"/>
                </a:solidFill>
                <a:latin typeface="Arial"/>
                <a:ea typeface="Arial"/>
                <a:cs typeface="Arial"/>
                <a:sym typeface="Arial"/>
              </a:rPr>
              <a:t>We have daily whole class reading lessons in which we all explore the same book or text.  Each lesson involves reading; this may be following along while we read, while a peer reads or taking it in turns to read to a partner. </a:t>
            </a:r>
            <a:endParaRPr sz="1600" b="0" i="0" u="none" strike="noStrike" cap="none">
              <a:solidFill>
                <a:srgbClr val="000000"/>
              </a:solidFill>
              <a:latin typeface="Arial"/>
              <a:ea typeface="Arial"/>
              <a:cs typeface="Arial"/>
              <a:sym typeface="Arial"/>
            </a:endParaRPr>
          </a:p>
          <a:p>
            <a:pPr marL="0" marR="0" lvl="0" indent="0" algn="l" rtl="0">
              <a:lnSpc>
                <a:spcPct val="114975"/>
              </a:lnSpc>
              <a:spcBef>
                <a:spcPts val="0"/>
              </a:spcBef>
              <a:spcAft>
                <a:spcPts val="0"/>
              </a:spcAft>
              <a:buClr>
                <a:srgbClr val="000000"/>
              </a:buClr>
              <a:buSzPts val="2400"/>
              <a:buFont typeface="Arial"/>
              <a:buNone/>
            </a:pPr>
            <a:endParaRPr sz="2400" b="0" i="0" u="none" strike="noStrike" cap="none">
              <a:solidFill>
                <a:srgbClr val="032F44"/>
              </a:solidFill>
              <a:latin typeface="Arial"/>
              <a:ea typeface="Arial"/>
              <a:cs typeface="Arial"/>
              <a:sym typeface="Arial"/>
            </a:endParaRPr>
          </a:p>
          <a:p>
            <a:pPr marL="0" marR="0" lvl="0" indent="0" algn="l" rtl="0">
              <a:lnSpc>
                <a:spcPct val="114975"/>
              </a:lnSpc>
              <a:spcBef>
                <a:spcPts val="0"/>
              </a:spcBef>
              <a:spcAft>
                <a:spcPts val="0"/>
              </a:spcAft>
              <a:buClr>
                <a:srgbClr val="000000"/>
              </a:buClr>
              <a:buSzPts val="2400"/>
              <a:buFont typeface="Arial"/>
              <a:buNone/>
            </a:pPr>
            <a:r>
              <a:rPr lang="en-US" sz="2400" b="0" i="0" u="none" strike="noStrike" cap="none">
                <a:solidFill>
                  <a:srgbClr val="032F44"/>
                </a:solidFill>
                <a:latin typeface="Arial"/>
                <a:ea typeface="Arial"/>
                <a:cs typeface="Arial"/>
                <a:sym typeface="Arial"/>
              </a:rPr>
              <a:t>While some lessons focus on developing the children’s fluency and ability to decode, lessons will also focus on the six reading domains. We refer to these as Vipers. These domains are Vocabulary, Infer, Predict, Explain, Retrieve and Summarise. </a:t>
            </a:r>
            <a:endParaRPr sz="1600" b="0" i="0" u="none" strike="noStrike" cap="none">
              <a:solidFill>
                <a:srgbClr val="000000"/>
              </a:solidFill>
              <a:latin typeface="Arial"/>
              <a:ea typeface="Arial"/>
              <a:cs typeface="Arial"/>
              <a:sym typeface="Arial"/>
            </a:endParaRPr>
          </a:p>
          <a:p>
            <a:pPr marL="0" marR="0" lvl="0" indent="0" algn="l" rtl="0">
              <a:lnSpc>
                <a:spcPct val="114975"/>
              </a:lnSpc>
              <a:spcBef>
                <a:spcPts val="0"/>
              </a:spcBef>
              <a:spcAft>
                <a:spcPts val="0"/>
              </a:spcAft>
              <a:buClr>
                <a:srgbClr val="000000"/>
              </a:buClr>
              <a:buSzPts val="2400"/>
              <a:buFont typeface="Arial"/>
              <a:buNone/>
            </a:pPr>
            <a:endParaRPr sz="2400" b="0" i="0" u="none" strike="noStrike" cap="none">
              <a:solidFill>
                <a:srgbClr val="032F44"/>
              </a:solidFill>
              <a:latin typeface="Arial"/>
              <a:ea typeface="Arial"/>
              <a:cs typeface="Arial"/>
              <a:sym typeface="Arial"/>
            </a:endParaRPr>
          </a:p>
          <a:p>
            <a:pPr marL="0" marR="0" lvl="0" indent="0" algn="l" rtl="0">
              <a:lnSpc>
                <a:spcPct val="114975"/>
              </a:lnSpc>
              <a:spcBef>
                <a:spcPts val="0"/>
              </a:spcBef>
              <a:spcAft>
                <a:spcPts val="0"/>
              </a:spcAft>
              <a:buClr>
                <a:srgbClr val="000000"/>
              </a:buClr>
              <a:buSzPts val="2400"/>
              <a:buFont typeface="Arial"/>
              <a:buNone/>
            </a:pPr>
            <a:r>
              <a:rPr lang="en-US" sz="2400" b="0" i="0" u="none" strike="noStrike" cap="none">
                <a:solidFill>
                  <a:srgbClr val="032F44"/>
                </a:solidFill>
                <a:latin typeface="Arial"/>
                <a:ea typeface="Arial"/>
                <a:cs typeface="Arial"/>
                <a:sym typeface="Arial"/>
              </a:rPr>
              <a:t>We also have time set aside just to read: this may involve reading the book we’re studying in whole class reading, reading a different book or the children reading their own chosen book. </a:t>
            </a:r>
            <a:endParaRPr/>
          </a:p>
          <a:p>
            <a:pPr marL="0" marR="0" lvl="0" indent="0" algn="l" rtl="0">
              <a:lnSpc>
                <a:spcPct val="114975"/>
              </a:lnSpc>
              <a:spcBef>
                <a:spcPts val="0"/>
              </a:spcBef>
              <a:spcAft>
                <a:spcPts val="0"/>
              </a:spcAft>
              <a:buClr>
                <a:srgbClr val="000000"/>
              </a:buClr>
              <a:buSzPts val="2400"/>
              <a:buFont typeface="Arial"/>
              <a:buNone/>
            </a:pPr>
            <a:endParaRPr sz="2400" b="0" i="0" u="none" strike="noStrike" cap="none">
              <a:solidFill>
                <a:srgbClr val="032F44"/>
              </a:solidFill>
              <a:latin typeface="Arial"/>
              <a:ea typeface="Arial"/>
              <a:cs typeface="Arial"/>
              <a:sym typeface="Arial"/>
            </a:endParaRPr>
          </a:p>
          <a:p>
            <a:pPr marL="0" marR="0" lvl="0" indent="0" algn="l" rtl="0">
              <a:lnSpc>
                <a:spcPct val="114975"/>
              </a:lnSpc>
              <a:spcBef>
                <a:spcPts val="0"/>
              </a:spcBef>
              <a:spcAft>
                <a:spcPts val="0"/>
              </a:spcAft>
              <a:buClr>
                <a:srgbClr val="000000"/>
              </a:buClr>
              <a:buSzPts val="2400"/>
              <a:buFont typeface="Arial"/>
              <a:buNone/>
            </a:pPr>
            <a:r>
              <a:rPr lang="en-US" sz="2400" b="0" i="0" u="none" strike="noStrike" cap="none">
                <a:solidFill>
                  <a:srgbClr val="032F44"/>
                </a:solidFill>
                <a:latin typeface="Arial"/>
                <a:ea typeface="Arial"/>
                <a:cs typeface="Arial"/>
                <a:sym typeface="Arial"/>
              </a:rPr>
              <a:t>Children may change their reading book when needed during early morning work. </a:t>
            </a:r>
            <a:r>
              <a:rPr lang="en-US" sz="1600" b="0" i="0" u="none" strike="noStrike" cap="none">
                <a:solidFill>
                  <a:srgbClr val="000000"/>
                </a:solidFill>
                <a:latin typeface="Arial"/>
                <a:ea typeface="Arial"/>
                <a:cs typeface="Arial"/>
                <a:sym typeface="Arial"/>
              </a:rPr>
              <a:t>  </a:t>
            </a:r>
            <a:r>
              <a:rPr lang="en-US" sz="2400" b="0" i="0" u="none" strike="noStrike" cap="none">
                <a:solidFill>
                  <a:srgbClr val="032F44"/>
                </a:solidFill>
                <a:latin typeface="Arial"/>
                <a:ea typeface="Arial"/>
                <a:cs typeface="Arial"/>
                <a:sym typeface="Arial"/>
              </a:rPr>
              <a:t>To move up a reading level children must be able to meet the criteria for the end of level assessment. These assessments differ based on the level. </a:t>
            </a:r>
            <a:endParaRPr sz="1600" b="0" i="0" u="none" strike="noStrike" cap="none">
              <a:solidFill>
                <a:srgbClr val="000000"/>
              </a:solidFill>
              <a:latin typeface="Arial"/>
              <a:ea typeface="Arial"/>
              <a:cs typeface="Arial"/>
              <a:sym typeface="Arial"/>
            </a:endParaRPr>
          </a:p>
          <a:p>
            <a:pPr marL="0" marR="0" lvl="0" indent="0" algn="l" rtl="0">
              <a:lnSpc>
                <a:spcPct val="114975"/>
              </a:lnSpc>
              <a:spcBef>
                <a:spcPts val="0"/>
              </a:spcBef>
              <a:spcAft>
                <a:spcPts val="0"/>
              </a:spcAft>
              <a:buClr>
                <a:srgbClr val="000000"/>
              </a:buClr>
              <a:buSzPts val="2400"/>
              <a:buFont typeface="Arial"/>
              <a:buNone/>
            </a:pPr>
            <a:endParaRPr sz="2400" b="0" i="0" u="none" strike="noStrike" cap="none">
              <a:solidFill>
                <a:srgbClr val="032F44"/>
              </a:solidFill>
              <a:latin typeface="Arial"/>
              <a:ea typeface="Arial"/>
              <a:cs typeface="Arial"/>
              <a:sym typeface="Arial"/>
            </a:endParaRPr>
          </a:p>
          <a:p>
            <a:pPr marL="0" marR="0" lvl="0" indent="0" algn="l" rtl="0">
              <a:lnSpc>
                <a:spcPct val="114975"/>
              </a:lnSpc>
              <a:spcBef>
                <a:spcPts val="0"/>
              </a:spcBef>
              <a:spcAft>
                <a:spcPts val="0"/>
              </a:spcAft>
              <a:buClr>
                <a:srgbClr val="000000"/>
              </a:buClr>
              <a:buSzPts val="2010"/>
              <a:buFont typeface="Arial"/>
              <a:buNone/>
            </a:pPr>
            <a:endParaRPr sz="2010" b="0" i="0" u="none" strike="noStrike" cap="none">
              <a:solidFill>
                <a:srgbClr val="032F44"/>
              </a:solidFill>
              <a:latin typeface="Arial"/>
              <a:ea typeface="Arial"/>
              <a:cs typeface="Arial"/>
              <a:sym typeface="Arial"/>
            </a:endParaRPr>
          </a:p>
          <a:p>
            <a:pPr marL="0" marR="0" lvl="0" indent="0" algn="l" rtl="0">
              <a:lnSpc>
                <a:spcPct val="114975"/>
              </a:lnSpc>
              <a:spcBef>
                <a:spcPts val="0"/>
              </a:spcBef>
              <a:spcAft>
                <a:spcPts val="0"/>
              </a:spcAft>
              <a:buClr>
                <a:srgbClr val="000000"/>
              </a:buClr>
              <a:buSzPts val="2010"/>
              <a:buFont typeface="Arial"/>
              <a:buNone/>
            </a:pPr>
            <a:endParaRPr sz="2010" b="0" i="0" u="none" strike="noStrike" cap="none">
              <a:solidFill>
                <a:srgbClr val="032F44"/>
              </a:solidFill>
              <a:latin typeface="Arial"/>
              <a:ea typeface="Arial"/>
              <a:cs typeface="Arial"/>
              <a:sym typeface="Arial"/>
            </a:endParaRPr>
          </a:p>
          <a:p>
            <a:pPr marL="0" marR="0" lvl="0" indent="0" algn="l" rtl="0">
              <a:lnSpc>
                <a:spcPct val="114975"/>
              </a:lnSpc>
              <a:spcBef>
                <a:spcPts val="0"/>
              </a:spcBef>
              <a:spcAft>
                <a:spcPts val="0"/>
              </a:spcAft>
              <a:buClr>
                <a:srgbClr val="000000"/>
              </a:buClr>
              <a:buSzPts val="2010"/>
              <a:buFont typeface="Arial"/>
              <a:buNone/>
            </a:pPr>
            <a:endParaRPr sz="2010" b="0" i="0" u="none" strike="noStrike" cap="none">
              <a:solidFill>
                <a:srgbClr val="032F44"/>
              </a:solidFill>
              <a:latin typeface="Arial"/>
              <a:ea typeface="Arial"/>
              <a:cs typeface="Arial"/>
              <a:sym typeface="Arial"/>
            </a:endParaRPr>
          </a:p>
          <a:p>
            <a:pPr marL="0" marR="0" lvl="0" indent="0" algn="l" rtl="0">
              <a:lnSpc>
                <a:spcPct val="114975"/>
              </a:lnSpc>
              <a:spcBef>
                <a:spcPts val="0"/>
              </a:spcBef>
              <a:spcAft>
                <a:spcPts val="0"/>
              </a:spcAft>
              <a:buClr>
                <a:srgbClr val="000000"/>
              </a:buClr>
              <a:buSzPts val="2010"/>
              <a:buFont typeface="Arial"/>
              <a:buNone/>
            </a:pPr>
            <a:endParaRPr sz="2010" b="0" i="0" u="none" strike="noStrike" cap="none">
              <a:solidFill>
                <a:srgbClr val="032F44"/>
              </a:solidFill>
              <a:latin typeface="Arial"/>
              <a:ea typeface="Arial"/>
              <a:cs typeface="Arial"/>
              <a:sym typeface="Arial"/>
            </a:endParaRPr>
          </a:p>
          <a:p>
            <a:pPr marL="0" marR="0" lvl="0" indent="0" algn="l" rtl="0">
              <a:lnSpc>
                <a:spcPct val="114975"/>
              </a:lnSpc>
              <a:spcBef>
                <a:spcPts val="0"/>
              </a:spcBef>
              <a:spcAft>
                <a:spcPts val="0"/>
              </a:spcAft>
              <a:buClr>
                <a:srgbClr val="000000"/>
              </a:buClr>
              <a:buSzPts val="2010"/>
              <a:buFont typeface="Arial"/>
              <a:buNone/>
            </a:pPr>
            <a:endParaRPr sz="2010" b="0" i="0" u="none" strike="noStrike" cap="none">
              <a:solidFill>
                <a:srgbClr val="032F44"/>
              </a:solidFill>
              <a:latin typeface="Arial"/>
              <a:ea typeface="Arial"/>
              <a:cs typeface="Arial"/>
              <a:sym typeface="Arial"/>
            </a:endParaRPr>
          </a:p>
          <a:p>
            <a:pPr marL="0" marR="0" lvl="0" indent="0" algn="l" rtl="0">
              <a:lnSpc>
                <a:spcPct val="114975"/>
              </a:lnSpc>
              <a:spcBef>
                <a:spcPts val="0"/>
              </a:spcBef>
              <a:spcAft>
                <a:spcPts val="0"/>
              </a:spcAft>
              <a:buClr>
                <a:srgbClr val="000000"/>
              </a:buClr>
              <a:buSzPts val="2010"/>
              <a:buFont typeface="Arial"/>
              <a:buNone/>
            </a:pPr>
            <a:endParaRPr sz="2010" b="0" i="0" u="none" strike="noStrike" cap="none">
              <a:solidFill>
                <a:srgbClr val="032F44"/>
              </a:solidFill>
              <a:latin typeface="Arial"/>
              <a:ea typeface="Arial"/>
              <a:cs typeface="Arial"/>
              <a:sym typeface="Arial"/>
            </a:endParaRPr>
          </a:p>
        </p:txBody>
      </p:sp>
      <p:sp>
        <p:nvSpPr>
          <p:cNvPr id="143" name="Google Shape;143;p7"/>
          <p:cNvSpPr/>
          <p:nvPr/>
        </p:nvSpPr>
        <p:spPr>
          <a:xfrm>
            <a:off x="1028700" y="9225828"/>
            <a:ext cx="16230600" cy="32472"/>
          </a:xfrm>
          <a:prstGeom prst="rect">
            <a:avLst/>
          </a:prstGeom>
          <a:solidFill>
            <a:srgbClr val="E8E8E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4" name="Google Shape;144;p7"/>
          <p:cNvSpPr/>
          <p:nvPr/>
        </p:nvSpPr>
        <p:spPr>
          <a:xfrm>
            <a:off x="831167" y="845705"/>
            <a:ext cx="820710" cy="940397"/>
          </a:xfrm>
          <a:custGeom>
            <a:avLst/>
            <a:gdLst/>
            <a:ahLst/>
            <a:cxnLst/>
            <a:rect l="l" t="t" r="r" b="b"/>
            <a:pathLst>
              <a:path w="820710" h="940397" extrusionOk="0">
                <a:moveTo>
                  <a:pt x="0" y="0"/>
                </a:moveTo>
                <a:lnTo>
                  <a:pt x="820710" y="0"/>
                </a:lnTo>
                <a:lnTo>
                  <a:pt x="820710" y="940398"/>
                </a:lnTo>
                <a:lnTo>
                  <a:pt x="0" y="940398"/>
                </a:lnTo>
                <a:lnTo>
                  <a:pt x="0" y="0"/>
                </a:lnTo>
                <a:close/>
              </a:path>
            </a:pathLst>
          </a:custGeom>
          <a:blipFill rotWithShape="1">
            <a:blip r:embed="rId3">
              <a:alphaModFix/>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45" name="Google Shape;145;p7"/>
          <p:cNvSpPr txBox="1"/>
          <p:nvPr/>
        </p:nvSpPr>
        <p:spPr>
          <a:xfrm>
            <a:off x="1799592" y="1828007"/>
            <a:ext cx="8928300" cy="12315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8000"/>
              <a:buFont typeface="Arial"/>
              <a:buNone/>
            </a:pPr>
            <a:r>
              <a:rPr lang="en-US" sz="8000" b="1" i="0" u="none" strike="noStrike" cap="none">
                <a:solidFill>
                  <a:srgbClr val="000000"/>
                </a:solidFill>
                <a:latin typeface="Crimson Pro"/>
                <a:ea typeface="Crimson Pro"/>
                <a:cs typeface="Crimson Pro"/>
                <a:sym typeface="Crimson Pro"/>
              </a:rPr>
              <a:t>Reading</a:t>
            </a:r>
            <a:endParaRPr sz="1400" b="0" i="0" u="none" strike="noStrike" cap="none">
              <a:solidFill>
                <a:srgbClr val="000000"/>
              </a:solidFill>
              <a:latin typeface="Arial"/>
              <a:ea typeface="Arial"/>
              <a:cs typeface="Arial"/>
              <a:sym typeface="Arial"/>
            </a:endParaRPr>
          </a:p>
        </p:txBody>
      </p:sp>
      <p:sp>
        <p:nvSpPr>
          <p:cNvPr id="146" name="Google Shape;146;p7"/>
          <p:cNvSpPr txBox="1"/>
          <p:nvPr/>
        </p:nvSpPr>
        <p:spPr>
          <a:xfrm>
            <a:off x="1799602" y="1089200"/>
            <a:ext cx="6040500" cy="369300"/>
          </a:xfrm>
          <a:prstGeom prst="rect">
            <a:avLst/>
          </a:prstGeom>
          <a:noFill/>
          <a:ln>
            <a:noFill/>
          </a:ln>
        </p:spPr>
        <p:txBody>
          <a:bodyPr spcFirstLastPara="1" wrap="square" lIns="0" tIns="0" rIns="0" bIns="0" anchor="t" anchorCtr="0">
            <a:spAutoFit/>
          </a:bodyPr>
          <a:lstStyle/>
          <a:p>
            <a:pPr marL="0" marR="0" lvl="0" indent="0" algn="l" rtl="0">
              <a:lnSpc>
                <a:spcPct val="139958"/>
              </a:lnSpc>
              <a:spcBef>
                <a:spcPts val="0"/>
              </a:spcBef>
              <a:spcAft>
                <a:spcPts val="0"/>
              </a:spcAft>
              <a:buClr>
                <a:srgbClr val="000000"/>
              </a:buClr>
              <a:buSzPts val="2400"/>
              <a:buFont typeface="Arial"/>
              <a:buNone/>
            </a:pPr>
            <a:r>
              <a:rPr lang="en-US" sz="2400" b="0" i="0" u="none" strike="noStrike" cap="none">
                <a:solidFill>
                  <a:srgbClr val="000000"/>
                </a:solidFill>
                <a:latin typeface="Oswald"/>
                <a:ea typeface="Oswald"/>
                <a:cs typeface="Oswald"/>
                <a:sym typeface="Oswald"/>
              </a:rPr>
              <a:t>BENSON C OF E PRIMARY SCHOOL</a:t>
            </a:r>
            <a:endParaRPr sz="1400" b="0" i="0" u="none" strike="noStrike" cap="none">
              <a:solidFill>
                <a:srgbClr val="000000"/>
              </a:solidFill>
              <a:latin typeface="Oswald"/>
              <a:ea typeface="Oswald"/>
              <a:cs typeface="Oswald"/>
              <a:sym typeface="Oswald"/>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1" name="Google Shape;151;p8"/>
          <p:cNvSpPr/>
          <p:nvPr/>
        </p:nvSpPr>
        <p:spPr>
          <a:xfrm>
            <a:off x="1028700" y="9225828"/>
            <a:ext cx="16230600" cy="32472"/>
          </a:xfrm>
          <a:prstGeom prst="rect">
            <a:avLst/>
          </a:prstGeom>
          <a:solidFill>
            <a:srgbClr val="E8E8E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2" name="Google Shape;152;p8"/>
          <p:cNvSpPr/>
          <p:nvPr/>
        </p:nvSpPr>
        <p:spPr>
          <a:xfrm>
            <a:off x="831167" y="845705"/>
            <a:ext cx="820710" cy="940397"/>
          </a:xfrm>
          <a:custGeom>
            <a:avLst/>
            <a:gdLst/>
            <a:ahLst/>
            <a:cxnLst/>
            <a:rect l="l" t="t" r="r" b="b"/>
            <a:pathLst>
              <a:path w="820710" h="940397" extrusionOk="0">
                <a:moveTo>
                  <a:pt x="0" y="0"/>
                </a:moveTo>
                <a:lnTo>
                  <a:pt x="820710" y="0"/>
                </a:lnTo>
                <a:lnTo>
                  <a:pt x="820710" y="940398"/>
                </a:lnTo>
                <a:lnTo>
                  <a:pt x="0" y="940398"/>
                </a:lnTo>
                <a:lnTo>
                  <a:pt x="0" y="0"/>
                </a:lnTo>
                <a:close/>
              </a:path>
            </a:pathLst>
          </a:custGeom>
          <a:blipFill rotWithShape="1">
            <a:blip r:embed="rId3">
              <a:alphaModFix/>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53" name="Google Shape;153;p8"/>
          <p:cNvSpPr/>
          <p:nvPr/>
        </p:nvSpPr>
        <p:spPr>
          <a:xfrm>
            <a:off x="9573082" y="4525775"/>
            <a:ext cx="5906902" cy="3515261"/>
          </a:xfrm>
          <a:custGeom>
            <a:avLst/>
            <a:gdLst/>
            <a:ahLst/>
            <a:cxnLst/>
            <a:rect l="l" t="t" r="r" b="b"/>
            <a:pathLst>
              <a:path w="5906902" h="3515261" extrusionOk="0">
                <a:moveTo>
                  <a:pt x="0" y="0"/>
                </a:moveTo>
                <a:lnTo>
                  <a:pt x="5906902" y="0"/>
                </a:lnTo>
                <a:lnTo>
                  <a:pt x="5906902" y="3515261"/>
                </a:lnTo>
                <a:lnTo>
                  <a:pt x="0" y="3515261"/>
                </a:lnTo>
                <a:lnTo>
                  <a:pt x="0" y="0"/>
                </a:lnTo>
                <a:close/>
              </a:path>
            </a:pathLst>
          </a:custGeom>
          <a:blipFill rotWithShape="1">
            <a:blip r:embed="rId4">
              <a:alphaModFix/>
            </a:blip>
            <a:stretch>
              <a:fillRect l="-3068" t="-3314" r="-1971" b="-18062"/>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54" name="Google Shape;154;p8"/>
          <p:cNvSpPr/>
          <p:nvPr/>
        </p:nvSpPr>
        <p:spPr>
          <a:xfrm>
            <a:off x="1799592" y="3201664"/>
            <a:ext cx="7344408" cy="5558907"/>
          </a:xfrm>
          <a:custGeom>
            <a:avLst/>
            <a:gdLst/>
            <a:ahLst/>
            <a:cxnLst/>
            <a:rect l="l" t="t" r="r" b="b"/>
            <a:pathLst>
              <a:path w="7344408" h="5558907" extrusionOk="0">
                <a:moveTo>
                  <a:pt x="0" y="0"/>
                </a:moveTo>
                <a:lnTo>
                  <a:pt x="7344408" y="0"/>
                </a:lnTo>
                <a:lnTo>
                  <a:pt x="7344408" y="5558907"/>
                </a:lnTo>
                <a:lnTo>
                  <a:pt x="0" y="5558907"/>
                </a:lnTo>
                <a:lnTo>
                  <a:pt x="0" y="0"/>
                </a:lnTo>
                <a:close/>
              </a:path>
            </a:pathLst>
          </a:custGeom>
          <a:blipFill rotWithShape="1">
            <a:blip r:embed="rId5">
              <a:alphaModFix/>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55" name="Google Shape;155;p8"/>
          <p:cNvSpPr txBox="1"/>
          <p:nvPr/>
        </p:nvSpPr>
        <p:spPr>
          <a:xfrm>
            <a:off x="1799592" y="1786107"/>
            <a:ext cx="8928300" cy="12315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8000"/>
              <a:buFont typeface="Arial"/>
              <a:buNone/>
            </a:pPr>
            <a:r>
              <a:rPr lang="en-US" sz="8000" b="1" i="0" u="none" strike="noStrike" cap="none">
                <a:solidFill>
                  <a:srgbClr val="000000"/>
                </a:solidFill>
                <a:latin typeface="Crimson Pro"/>
                <a:ea typeface="Crimson Pro"/>
                <a:cs typeface="Crimson Pro"/>
                <a:sym typeface="Crimson Pro"/>
              </a:rPr>
              <a:t>Reading</a:t>
            </a:r>
            <a:endParaRPr sz="1400" b="0" i="0" u="none" strike="noStrike" cap="none">
              <a:solidFill>
                <a:srgbClr val="000000"/>
              </a:solidFill>
              <a:latin typeface="Arial"/>
              <a:ea typeface="Arial"/>
              <a:cs typeface="Arial"/>
              <a:sym typeface="Arial"/>
            </a:endParaRPr>
          </a:p>
        </p:txBody>
      </p:sp>
      <p:sp>
        <p:nvSpPr>
          <p:cNvPr id="156" name="Google Shape;156;p8"/>
          <p:cNvSpPr txBox="1"/>
          <p:nvPr/>
        </p:nvSpPr>
        <p:spPr>
          <a:xfrm>
            <a:off x="10113181" y="3254840"/>
            <a:ext cx="4826700" cy="775800"/>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Clr>
                <a:srgbClr val="000000"/>
              </a:buClr>
              <a:buSzPts val="2100"/>
              <a:buFont typeface="Arial"/>
              <a:buNone/>
            </a:pPr>
            <a:r>
              <a:rPr lang="en-US" sz="2100" b="0" i="0" u="none" strike="noStrike" cap="none">
                <a:solidFill>
                  <a:srgbClr val="000000"/>
                </a:solidFill>
                <a:latin typeface="Arial"/>
                <a:ea typeface="Arial"/>
                <a:cs typeface="Arial"/>
                <a:sym typeface="Arial"/>
              </a:rPr>
              <a:t>These are some examples of the vipers we will be using in school.</a:t>
            </a:r>
            <a:endParaRPr sz="1400" b="0" i="0" u="none" strike="noStrike" cap="none">
              <a:solidFill>
                <a:srgbClr val="000000"/>
              </a:solidFill>
              <a:latin typeface="Arial"/>
              <a:ea typeface="Arial"/>
              <a:cs typeface="Arial"/>
              <a:sym typeface="Arial"/>
            </a:endParaRPr>
          </a:p>
        </p:txBody>
      </p:sp>
      <p:sp>
        <p:nvSpPr>
          <p:cNvPr id="157" name="Google Shape;157;p8"/>
          <p:cNvSpPr txBox="1"/>
          <p:nvPr/>
        </p:nvSpPr>
        <p:spPr>
          <a:xfrm>
            <a:off x="1799602" y="1089200"/>
            <a:ext cx="6040500" cy="369300"/>
          </a:xfrm>
          <a:prstGeom prst="rect">
            <a:avLst/>
          </a:prstGeom>
          <a:noFill/>
          <a:ln>
            <a:noFill/>
          </a:ln>
        </p:spPr>
        <p:txBody>
          <a:bodyPr spcFirstLastPara="1" wrap="square" lIns="0" tIns="0" rIns="0" bIns="0" anchor="t" anchorCtr="0">
            <a:spAutoFit/>
          </a:bodyPr>
          <a:lstStyle/>
          <a:p>
            <a:pPr marL="0" marR="0" lvl="0" indent="0" algn="l" rtl="0">
              <a:lnSpc>
                <a:spcPct val="139958"/>
              </a:lnSpc>
              <a:spcBef>
                <a:spcPts val="0"/>
              </a:spcBef>
              <a:spcAft>
                <a:spcPts val="0"/>
              </a:spcAft>
              <a:buClr>
                <a:srgbClr val="000000"/>
              </a:buClr>
              <a:buSzPts val="2400"/>
              <a:buFont typeface="Arial"/>
              <a:buNone/>
            </a:pPr>
            <a:r>
              <a:rPr lang="en-US" sz="2400" b="0" i="0" u="none" strike="noStrike" cap="none">
                <a:solidFill>
                  <a:srgbClr val="000000"/>
                </a:solidFill>
                <a:latin typeface="Oswald"/>
                <a:ea typeface="Oswald"/>
                <a:cs typeface="Oswald"/>
                <a:sym typeface="Oswald"/>
              </a:rPr>
              <a:t>BENSON C OF E PRIMARY SCHOOL</a:t>
            </a:r>
            <a:endParaRPr sz="1400" b="0" i="0" u="none" strike="noStrike" cap="none">
              <a:solidFill>
                <a:srgbClr val="000000"/>
              </a:solidFill>
              <a:latin typeface="Oswald"/>
              <a:ea typeface="Oswald"/>
              <a:cs typeface="Oswald"/>
              <a:sym typeface="Oswald"/>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10"/>
          <p:cNvSpPr txBox="1"/>
          <p:nvPr/>
        </p:nvSpPr>
        <p:spPr>
          <a:xfrm>
            <a:off x="1651877" y="1917547"/>
            <a:ext cx="8928300" cy="12315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8000"/>
              <a:buFont typeface="Arial"/>
              <a:buNone/>
            </a:pPr>
            <a:r>
              <a:rPr lang="en-US" sz="8000" b="1" i="0" u="none" strike="noStrike" cap="none">
                <a:solidFill>
                  <a:srgbClr val="000000"/>
                </a:solidFill>
                <a:latin typeface="Crimson Pro"/>
                <a:ea typeface="Crimson Pro"/>
                <a:cs typeface="Crimson Pro"/>
                <a:sym typeface="Crimson Pro"/>
              </a:rPr>
              <a:t>Maths</a:t>
            </a:r>
            <a:endParaRPr sz="1400" b="0" i="0" u="none" strike="noStrike" cap="none">
              <a:solidFill>
                <a:srgbClr val="000000"/>
              </a:solidFill>
              <a:latin typeface="Arial"/>
              <a:ea typeface="Arial"/>
              <a:cs typeface="Arial"/>
              <a:sym typeface="Arial"/>
            </a:endParaRPr>
          </a:p>
        </p:txBody>
      </p:sp>
      <p:sp>
        <p:nvSpPr>
          <p:cNvPr id="163" name="Google Shape;163;p10"/>
          <p:cNvSpPr txBox="1"/>
          <p:nvPr/>
        </p:nvSpPr>
        <p:spPr>
          <a:xfrm>
            <a:off x="1651867" y="3484400"/>
            <a:ext cx="15135900" cy="6883808"/>
          </a:xfrm>
          <a:prstGeom prst="rect">
            <a:avLst/>
          </a:prstGeom>
          <a:noFill/>
          <a:ln>
            <a:noFill/>
          </a:ln>
        </p:spPr>
        <p:txBody>
          <a:bodyPr spcFirstLastPara="1" wrap="square" lIns="0" tIns="0" rIns="0" bIns="0" anchor="t" anchorCtr="0">
            <a:spAutoFit/>
          </a:bodyPr>
          <a:lstStyle/>
          <a:p>
            <a:pPr marL="0" marR="0" lvl="0" indent="0" algn="l" rtl="0">
              <a:lnSpc>
                <a:spcPct val="149970"/>
              </a:lnSpc>
              <a:spcBef>
                <a:spcPts val="0"/>
              </a:spcBef>
              <a:spcAft>
                <a:spcPts val="0"/>
              </a:spcAft>
              <a:buClr>
                <a:srgbClr val="000000"/>
              </a:buClr>
              <a:buSzPts val="2400"/>
              <a:buFont typeface="Arial"/>
              <a:buNone/>
            </a:pPr>
            <a:r>
              <a:rPr lang="en-US" sz="2400" b="0" i="0" u="none" strike="noStrike" cap="none">
                <a:solidFill>
                  <a:srgbClr val="000000"/>
                </a:solidFill>
                <a:latin typeface="Arial"/>
                <a:ea typeface="Arial"/>
                <a:cs typeface="Arial"/>
                <a:sym typeface="Arial"/>
              </a:rPr>
              <a:t>In Year 3 and 4, children will continue to develop their counting and calculation skills, learning different strategies for addition and subtraction, multiplication and division. Children will also work on extending their knowledge of fractions and learning how to recognize, find, name and how to find equivalent fractions. They will measure length, weight, volume, temperature, time and money, develop their knowledge of 2D and 3D shapes and begin to learn about statistics. </a:t>
            </a:r>
            <a:endParaRPr sz="2400" b="0" i="0" u="none" strike="noStrike" cap="none">
              <a:solidFill>
                <a:srgbClr val="000000"/>
              </a:solidFill>
              <a:latin typeface="Arial"/>
              <a:ea typeface="Arial"/>
              <a:cs typeface="Arial"/>
              <a:sym typeface="Arial"/>
            </a:endParaRPr>
          </a:p>
          <a:p>
            <a:pPr marL="0" marR="0" lvl="0" indent="0" algn="l" rtl="0">
              <a:lnSpc>
                <a:spcPct val="149970"/>
              </a:lnSpc>
              <a:spcBef>
                <a:spcPts val="0"/>
              </a:spcBef>
              <a:spcAft>
                <a:spcPts val="0"/>
              </a:spcAft>
              <a:buClr>
                <a:srgbClr val="000000"/>
              </a:buClr>
              <a:buSzPts val="2400"/>
              <a:buFont typeface="Arial"/>
              <a:buNone/>
            </a:pPr>
            <a:endParaRPr sz="2400" b="0" i="0" u="none" strike="noStrike" cap="none">
              <a:solidFill>
                <a:srgbClr val="000000"/>
              </a:solidFill>
              <a:latin typeface="Arial"/>
              <a:ea typeface="Arial"/>
              <a:cs typeface="Arial"/>
              <a:sym typeface="Arial"/>
            </a:endParaRPr>
          </a:p>
          <a:p>
            <a:pPr marL="0" marR="0" lvl="0" indent="0" algn="l" rtl="0">
              <a:lnSpc>
                <a:spcPct val="149970"/>
              </a:lnSpc>
              <a:spcBef>
                <a:spcPts val="0"/>
              </a:spcBef>
              <a:spcAft>
                <a:spcPts val="0"/>
              </a:spcAft>
              <a:buClr>
                <a:srgbClr val="000000"/>
              </a:buClr>
              <a:buSzPts val="2400"/>
              <a:buFont typeface="Arial"/>
              <a:buNone/>
            </a:pPr>
            <a:r>
              <a:rPr lang="en-US" sz="2400" b="0" i="0" u="none" strike="noStrike" cap="none">
                <a:solidFill>
                  <a:srgbClr val="000000"/>
                </a:solidFill>
                <a:latin typeface="Arial"/>
                <a:ea typeface="Arial"/>
                <a:cs typeface="Arial"/>
                <a:sym typeface="Arial"/>
              </a:rPr>
              <a:t>Much of children’s learning will continue to be practical. They will be taught to use visual representations and encouraged to use different methods when solving mathematical problems. Year 3 and 4 children will mostly be focusing on the same problem types (e.g. all doing addition at the same time) but will have differentiated input and task to appropriately/ support and challenge their current attainment. Children will be learning and using mathematical methods appropriate for their age and attainment. </a:t>
            </a:r>
            <a:endParaRPr sz="2400" b="0" i="0" u="none" strike="noStrike" cap="none">
              <a:solidFill>
                <a:srgbClr val="000000"/>
              </a:solidFill>
              <a:latin typeface="Arial"/>
              <a:ea typeface="Arial"/>
              <a:cs typeface="Arial"/>
              <a:sym typeface="Arial"/>
            </a:endParaRPr>
          </a:p>
          <a:p>
            <a:pPr marL="0" marR="0" lvl="0" indent="0" algn="l" rtl="0">
              <a:lnSpc>
                <a:spcPct val="14997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a:p>
            <a:pPr marL="0" marR="0" lvl="0" indent="0" algn="l" rtl="0">
              <a:lnSpc>
                <a:spcPct val="149970"/>
              </a:lnSpc>
              <a:spcBef>
                <a:spcPts val="0"/>
              </a:spcBef>
              <a:spcAft>
                <a:spcPts val="0"/>
              </a:spcAft>
              <a:buClr>
                <a:srgbClr val="000000"/>
              </a:buClr>
              <a:buSzPts val="1711"/>
              <a:buFont typeface="Arial"/>
              <a:buNone/>
            </a:pPr>
            <a:endParaRPr sz="1711" b="0" i="0" u="none" strike="noStrike" cap="none">
              <a:solidFill>
                <a:srgbClr val="000000"/>
              </a:solidFill>
              <a:latin typeface="Arial"/>
              <a:ea typeface="Arial"/>
              <a:cs typeface="Arial"/>
              <a:sym typeface="Arial"/>
            </a:endParaRPr>
          </a:p>
        </p:txBody>
      </p:sp>
      <p:sp>
        <p:nvSpPr>
          <p:cNvPr id="164" name="Google Shape;164;p10"/>
          <p:cNvSpPr/>
          <p:nvPr/>
        </p:nvSpPr>
        <p:spPr>
          <a:xfrm>
            <a:off x="1028700" y="9225828"/>
            <a:ext cx="16230600" cy="32472"/>
          </a:xfrm>
          <a:prstGeom prst="rect">
            <a:avLst/>
          </a:prstGeom>
          <a:solidFill>
            <a:srgbClr val="E8E8E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5" name="Google Shape;165;p10"/>
          <p:cNvSpPr/>
          <p:nvPr/>
        </p:nvSpPr>
        <p:spPr>
          <a:xfrm>
            <a:off x="831167" y="845705"/>
            <a:ext cx="820710" cy="940397"/>
          </a:xfrm>
          <a:custGeom>
            <a:avLst/>
            <a:gdLst/>
            <a:ahLst/>
            <a:cxnLst/>
            <a:rect l="l" t="t" r="r" b="b"/>
            <a:pathLst>
              <a:path w="820710" h="940397" extrusionOk="0">
                <a:moveTo>
                  <a:pt x="0" y="0"/>
                </a:moveTo>
                <a:lnTo>
                  <a:pt x="820710" y="0"/>
                </a:lnTo>
                <a:lnTo>
                  <a:pt x="820710" y="940398"/>
                </a:lnTo>
                <a:lnTo>
                  <a:pt x="0" y="940398"/>
                </a:lnTo>
                <a:lnTo>
                  <a:pt x="0" y="0"/>
                </a:lnTo>
                <a:close/>
              </a:path>
            </a:pathLst>
          </a:custGeom>
          <a:blipFill rotWithShape="1">
            <a:blip r:embed="rId3">
              <a:alphaModFix/>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66" name="Google Shape;166;p10"/>
          <p:cNvSpPr txBox="1"/>
          <p:nvPr/>
        </p:nvSpPr>
        <p:spPr>
          <a:xfrm>
            <a:off x="1799602" y="1089200"/>
            <a:ext cx="6040500" cy="369300"/>
          </a:xfrm>
          <a:prstGeom prst="rect">
            <a:avLst/>
          </a:prstGeom>
          <a:noFill/>
          <a:ln>
            <a:noFill/>
          </a:ln>
        </p:spPr>
        <p:txBody>
          <a:bodyPr spcFirstLastPara="1" wrap="square" lIns="0" tIns="0" rIns="0" bIns="0" anchor="t" anchorCtr="0">
            <a:spAutoFit/>
          </a:bodyPr>
          <a:lstStyle/>
          <a:p>
            <a:pPr marL="0" marR="0" lvl="0" indent="0" algn="l" rtl="0">
              <a:lnSpc>
                <a:spcPct val="139958"/>
              </a:lnSpc>
              <a:spcBef>
                <a:spcPts val="0"/>
              </a:spcBef>
              <a:spcAft>
                <a:spcPts val="0"/>
              </a:spcAft>
              <a:buClr>
                <a:srgbClr val="000000"/>
              </a:buClr>
              <a:buSzPts val="2400"/>
              <a:buFont typeface="Arial"/>
              <a:buNone/>
            </a:pPr>
            <a:r>
              <a:rPr lang="en-US" sz="2400" b="0" i="0" u="none" strike="noStrike" cap="none">
                <a:solidFill>
                  <a:srgbClr val="000000"/>
                </a:solidFill>
                <a:latin typeface="Oswald"/>
                <a:ea typeface="Oswald"/>
                <a:cs typeface="Oswald"/>
                <a:sym typeface="Oswald"/>
              </a:rPr>
              <a:t>BENSON C OF E PRIMARY SCHOOL</a:t>
            </a:r>
            <a:endParaRPr sz="1400" b="0" i="0" u="none" strike="noStrike" cap="none">
              <a:solidFill>
                <a:srgbClr val="000000"/>
              </a:solidFill>
              <a:latin typeface="Oswald"/>
              <a:ea typeface="Oswald"/>
              <a:cs typeface="Oswald"/>
              <a:sym typeface="Oswald"/>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Google Shape;171;g2801db003e3_0_23"/>
          <p:cNvSpPr txBox="1"/>
          <p:nvPr/>
        </p:nvSpPr>
        <p:spPr>
          <a:xfrm>
            <a:off x="1651874" y="1855700"/>
            <a:ext cx="13163100" cy="9696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6300"/>
              <a:buFont typeface="Arial"/>
              <a:buNone/>
            </a:pPr>
            <a:r>
              <a:rPr lang="en-US" sz="6300" b="1" i="0" u="none" strike="noStrike" cap="none">
                <a:solidFill>
                  <a:srgbClr val="000000"/>
                </a:solidFill>
                <a:latin typeface="Crimson Pro"/>
                <a:ea typeface="Crimson Pro"/>
                <a:cs typeface="Crimson Pro"/>
                <a:sym typeface="Crimson Pro"/>
              </a:rPr>
              <a:t>Statutory Times Table Test - Year 4</a:t>
            </a:r>
            <a:endParaRPr sz="100" b="0" i="0" u="none" strike="noStrike" cap="none">
              <a:solidFill>
                <a:srgbClr val="000000"/>
              </a:solidFill>
              <a:latin typeface="Arial"/>
              <a:ea typeface="Arial"/>
              <a:cs typeface="Arial"/>
              <a:sym typeface="Arial"/>
            </a:endParaRPr>
          </a:p>
        </p:txBody>
      </p:sp>
      <p:sp>
        <p:nvSpPr>
          <p:cNvPr id="172" name="Google Shape;172;g2801db003e3_0_23"/>
          <p:cNvSpPr txBox="1"/>
          <p:nvPr/>
        </p:nvSpPr>
        <p:spPr>
          <a:xfrm>
            <a:off x="1651867" y="3484400"/>
            <a:ext cx="15135900" cy="5164491"/>
          </a:xfrm>
          <a:prstGeom prst="rect">
            <a:avLst/>
          </a:prstGeom>
          <a:noFill/>
          <a:ln>
            <a:noFill/>
          </a:ln>
        </p:spPr>
        <p:txBody>
          <a:bodyPr spcFirstLastPara="1" wrap="square" lIns="0" tIns="0" rIns="0" bIns="0" anchor="t" anchorCtr="0">
            <a:spAutoFit/>
          </a:bodyPr>
          <a:lstStyle/>
          <a:p>
            <a:pPr marL="0" marR="0" lvl="0" indent="0" algn="l" rtl="0">
              <a:lnSpc>
                <a:spcPct val="90000"/>
              </a:lnSpc>
              <a:spcBef>
                <a:spcPts val="1000"/>
              </a:spcBef>
              <a:spcAft>
                <a:spcPts val="0"/>
              </a:spcAft>
              <a:buClr>
                <a:schemeClr val="dk1"/>
              </a:buClr>
              <a:buSzPts val="1100"/>
              <a:buFont typeface="Arial"/>
              <a:buNone/>
            </a:pPr>
            <a:r>
              <a:rPr lang="en-US" sz="2400" b="1" i="0" u="none" strike="noStrike" cap="none">
                <a:solidFill>
                  <a:srgbClr val="990000"/>
                </a:solidFill>
                <a:latin typeface="Arial"/>
                <a:ea typeface="Arial"/>
                <a:cs typeface="Arial"/>
                <a:sym typeface="Arial"/>
              </a:rPr>
              <a:t>What is it?</a:t>
            </a:r>
            <a:endParaRPr sz="2400" b="1" i="0" u="none" strike="noStrike" cap="none">
              <a:solidFill>
                <a:srgbClr val="990000"/>
              </a:solidFill>
              <a:latin typeface="Arial"/>
              <a:ea typeface="Arial"/>
              <a:cs typeface="Arial"/>
              <a:sym typeface="Arial"/>
            </a:endParaRPr>
          </a:p>
          <a:p>
            <a:pPr marL="0" marR="0" lvl="0" indent="0" algn="l" rtl="0">
              <a:lnSpc>
                <a:spcPct val="90000"/>
              </a:lnSpc>
              <a:spcBef>
                <a:spcPts val="1000"/>
              </a:spcBef>
              <a:spcAft>
                <a:spcPts val="0"/>
              </a:spcAft>
              <a:buClr>
                <a:schemeClr val="dk1"/>
              </a:buClr>
              <a:buSzPts val="1100"/>
              <a:buFont typeface="Arial"/>
              <a:buNone/>
            </a:pPr>
            <a:r>
              <a:rPr lang="en-US" sz="2400" b="0" i="0" u="none" strike="noStrike" cap="none">
                <a:solidFill>
                  <a:schemeClr val="dk1"/>
                </a:solidFill>
                <a:latin typeface="Arial"/>
                <a:ea typeface="Arial"/>
                <a:cs typeface="Arial"/>
                <a:sym typeface="Arial"/>
              </a:rPr>
              <a:t>It is an on-screen check consisting of 25 times table questions. Your child will be able to answer 3 practice questions before taking the actual check. They will then have 6 seconds to answer each question. On average, the check should take no longer than 5 minutes to complete.</a:t>
            </a:r>
            <a:endParaRPr sz="2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100"/>
              <a:buFont typeface="Arial"/>
              <a:buNone/>
            </a:pPr>
            <a:r>
              <a:rPr lang="en-US" sz="2400" b="1" i="0" u="none" strike="noStrike" cap="none">
                <a:solidFill>
                  <a:srgbClr val="990000"/>
                </a:solidFill>
                <a:latin typeface="Arial"/>
                <a:ea typeface="Arial"/>
                <a:cs typeface="Arial"/>
                <a:sym typeface="Arial"/>
              </a:rPr>
              <a:t>When will it take place and what is it? </a:t>
            </a:r>
            <a:endParaRPr sz="2400" b="1" i="0" u="none" strike="noStrike" cap="none">
              <a:solidFill>
                <a:srgbClr val="990000"/>
              </a:solidFill>
              <a:latin typeface="Arial"/>
              <a:ea typeface="Arial"/>
              <a:cs typeface="Arial"/>
              <a:sym typeface="Arial"/>
            </a:endParaRPr>
          </a:p>
          <a:p>
            <a:pPr marL="0" marR="0" lvl="0" indent="0" algn="l" rtl="0">
              <a:lnSpc>
                <a:spcPct val="90000"/>
              </a:lnSpc>
              <a:spcBef>
                <a:spcPts val="1000"/>
              </a:spcBef>
              <a:spcAft>
                <a:spcPts val="0"/>
              </a:spcAft>
              <a:buClr>
                <a:srgbClr val="000000"/>
              </a:buClr>
              <a:buSzPts val="2400"/>
              <a:buFont typeface="Arial"/>
              <a:buNone/>
            </a:pPr>
            <a:r>
              <a:rPr lang="en-US" sz="2400" b="0" i="0" u="none" strike="noStrike" cap="none">
                <a:solidFill>
                  <a:schemeClr val="dk1"/>
                </a:solidFill>
                <a:latin typeface="Arial"/>
                <a:ea typeface="Arial"/>
                <a:cs typeface="Arial"/>
                <a:sym typeface="Arial"/>
              </a:rPr>
              <a:t>It will take place </a:t>
            </a:r>
            <a:r>
              <a:rPr lang="en-US" sz="2400" b="0" i="0" u="none" strike="noStrike" cap="none">
                <a:solidFill>
                  <a:srgbClr val="0B0C0C"/>
                </a:solidFill>
                <a:latin typeface="Arial"/>
                <a:ea typeface="Arial"/>
                <a:cs typeface="Arial"/>
                <a:sym typeface="Arial"/>
              </a:rPr>
              <a:t>within the 2-week period in June 2026. Closer to the time </a:t>
            </a:r>
            <a:r>
              <a:rPr lang="en-US" sz="2400" b="0" i="0" u="none" strike="noStrike" cap="none">
                <a:solidFill>
                  <a:schemeClr val="dk1"/>
                </a:solidFill>
                <a:latin typeface="Arial"/>
                <a:ea typeface="Arial"/>
                <a:cs typeface="Arial"/>
                <a:sym typeface="Arial"/>
              </a:rPr>
              <a:t>we will hand out an information pack from the government giving you details about the check.</a:t>
            </a:r>
            <a:endParaRPr sz="2400" b="0" i="0" u="none" strike="noStrike" cap="none">
              <a:solidFill>
                <a:schemeClr val="dk1"/>
              </a:solidFill>
              <a:latin typeface="Arial"/>
              <a:ea typeface="Arial"/>
              <a:cs typeface="Arial"/>
              <a:sym typeface="Arial"/>
            </a:endParaRPr>
          </a:p>
          <a:p>
            <a:pPr marL="0" marR="0" lvl="0" indent="0" algn="l" rtl="0">
              <a:lnSpc>
                <a:spcPct val="90000"/>
              </a:lnSpc>
              <a:spcBef>
                <a:spcPts val="1000"/>
              </a:spcBef>
              <a:spcAft>
                <a:spcPts val="0"/>
              </a:spcAft>
              <a:buClr>
                <a:srgbClr val="000000"/>
              </a:buClr>
              <a:buSzPts val="2400"/>
              <a:buFont typeface="Arial"/>
              <a:buNone/>
            </a:pPr>
            <a:endParaRPr sz="2400" b="0" i="0" u="none" strike="noStrike" cap="none">
              <a:solidFill>
                <a:srgbClr val="990000"/>
              </a:solidFill>
              <a:latin typeface="Arial"/>
              <a:ea typeface="Arial"/>
              <a:cs typeface="Arial"/>
              <a:sym typeface="Arial"/>
            </a:endParaRPr>
          </a:p>
          <a:p>
            <a:pPr marL="0" marR="0" lvl="0" indent="0" algn="l" rtl="0">
              <a:lnSpc>
                <a:spcPct val="90000"/>
              </a:lnSpc>
              <a:spcBef>
                <a:spcPts val="1000"/>
              </a:spcBef>
              <a:spcAft>
                <a:spcPts val="0"/>
              </a:spcAft>
              <a:buClr>
                <a:srgbClr val="000000"/>
              </a:buClr>
              <a:buSzPts val="2400"/>
              <a:buFont typeface="Arial"/>
              <a:buNone/>
            </a:pPr>
            <a:r>
              <a:rPr lang="en-US" sz="2400" b="1" i="0" u="none" strike="noStrike" cap="none">
                <a:solidFill>
                  <a:srgbClr val="990000"/>
                </a:solidFill>
                <a:latin typeface="Arial"/>
                <a:ea typeface="Arial"/>
                <a:cs typeface="Arial"/>
                <a:sym typeface="Arial"/>
              </a:rPr>
              <a:t>What happens after the check?</a:t>
            </a:r>
            <a:endParaRPr sz="2400" b="1" i="0" u="none" strike="noStrike" cap="none">
              <a:solidFill>
                <a:srgbClr val="990000"/>
              </a:solidFill>
              <a:latin typeface="Arial"/>
              <a:ea typeface="Arial"/>
              <a:cs typeface="Arial"/>
              <a:sym typeface="Arial"/>
            </a:endParaRPr>
          </a:p>
          <a:p>
            <a:pPr marL="0" marR="0" lvl="0" indent="0" algn="l" rtl="0">
              <a:lnSpc>
                <a:spcPct val="90000"/>
              </a:lnSpc>
              <a:spcBef>
                <a:spcPts val="1000"/>
              </a:spcBef>
              <a:spcAft>
                <a:spcPts val="0"/>
              </a:spcAft>
              <a:buClr>
                <a:schemeClr val="dk1"/>
              </a:buClr>
              <a:buSzPts val="1100"/>
              <a:buFont typeface="Arial"/>
              <a:buNone/>
            </a:pPr>
            <a:r>
              <a:rPr lang="en-US" sz="2400" b="0" i="0" u="none" strike="noStrike" cap="none">
                <a:solidFill>
                  <a:schemeClr val="dk1"/>
                </a:solidFill>
                <a:latin typeface="Arial"/>
                <a:ea typeface="Arial"/>
                <a:cs typeface="Arial"/>
                <a:sym typeface="Arial"/>
              </a:rPr>
              <a:t>Schools will have access to all their pupils’ results, allowing those pupils who need additional support to be identified. We will then share your child’s score with you, as we would with all national curriculum assessments. There is no pass mark for the check. </a:t>
            </a:r>
            <a:endParaRPr sz="2400" b="0" i="0" u="none" strike="noStrike" cap="none">
              <a:solidFill>
                <a:srgbClr val="0B0C0C"/>
              </a:solidFill>
              <a:latin typeface="Arial"/>
              <a:ea typeface="Arial"/>
              <a:cs typeface="Arial"/>
              <a:sym typeface="Arial"/>
            </a:endParaRPr>
          </a:p>
        </p:txBody>
      </p:sp>
      <p:sp>
        <p:nvSpPr>
          <p:cNvPr id="173" name="Google Shape;173;g2801db003e3_0_23"/>
          <p:cNvSpPr/>
          <p:nvPr/>
        </p:nvSpPr>
        <p:spPr>
          <a:xfrm>
            <a:off x="1028700" y="9225828"/>
            <a:ext cx="16230600" cy="32400"/>
          </a:xfrm>
          <a:prstGeom prst="rect">
            <a:avLst/>
          </a:prstGeom>
          <a:solidFill>
            <a:srgbClr val="E8E8E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74" name="Google Shape;174;g2801db003e3_0_23"/>
          <p:cNvSpPr/>
          <p:nvPr/>
        </p:nvSpPr>
        <p:spPr>
          <a:xfrm>
            <a:off x="831167" y="845705"/>
            <a:ext cx="820710" cy="940397"/>
          </a:xfrm>
          <a:custGeom>
            <a:avLst/>
            <a:gdLst/>
            <a:ahLst/>
            <a:cxnLst/>
            <a:rect l="l" t="t" r="r" b="b"/>
            <a:pathLst>
              <a:path w="820710" h="940397" extrusionOk="0">
                <a:moveTo>
                  <a:pt x="0" y="0"/>
                </a:moveTo>
                <a:lnTo>
                  <a:pt x="820710" y="0"/>
                </a:lnTo>
                <a:lnTo>
                  <a:pt x="820710" y="940398"/>
                </a:lnTo>
                <a:lnTo>
                  <a:pt x="0" y="940398"/>
                </a:lnTo>
                <a:lnTo>
                  <a:pt x="0" y="0"/>
                </a:lnTo>
                <a:close/>
              </a:path>
            </a:pathLst>
          </a:custGeom>
          <a:blipFill rotWithShape="1">
            <a:blip r:embed="rId3">
              <a:alphaModFix/>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75" name="Google Shape;175;g2801db003e3_0_23"/>
          <p:cNvSpPr txBox="1"/>
          <p:nvPr/>
        </p:nvSpPr>
        <p:spPr>
          <a:xfrm>
            <a:off x="1799602" y="1089200"/>
            <a:ext cx="6040500" cy="369300"/>
          </a:xfrm>
          <a:prstGeom prst="rect">
            <a:avLst/>
          </a:prstGeom>
          <a:noFill/>
          <a:ln>
            <a:noFill/>
          </a:ln>
        </p:spPr>
        <p:txBody>
          <a:bodyPr spcFirstLastPara="1" wrap="square" lIns="0" tIns="0" rIns="0" bIns="0" anchor="t" anchorCtr="0">
            <a:spAutoFit/>
          </a:bodyPr>
          <a:lstStyle/>
          <a:p>
            <a:pPr marL="0" marR="0" lvl="0" indent="0" algn="l" rtl="0">
              <a:lnSpc>
                <a:spcPct val="139958"/>
              </a:lnSpc>
              <a:spcBef>
                <a:spcPts val="0"/>
              </a:spcBef>
              <a:spcAft>
                <a:spcPts val="0"/>
              </a:spcAft>
              <a:buClr>
                <a:srgbClr val="000000"/>
              </a:buClr>
              <a:buSzPts val="2400"/>
              <a:buFont typeface="Arial"/>
              <a:buNone/>
            </a:pPr>
            <a:r>
              <a:rPr lang="en-US" sz="2400" b="0" i="0" u="none" strike="noStrike" cap="none">
                <a:solidFill>
                  <a:srgbClr val="000000"/>
                </a:solidFill>
                <a:latin typeface="Oswald"/>
                <a:ea typeface="Oswald"/>
                <a:cs typeface="Oswald"/>
                <a:sym typeface="Oswald"/>
              </a:rPr>
              <a:t>BENSON C OF E PRIMARY SCHOOL</a:t>
            </a:r>
            <a:endParaRPr sz="1400" b="0" i="0" u="none" strike="noStrike" cap="none">
              <a:solidFill>
                <a:srgbClr val="000000"/>
              </a:solidFill>
              <a:latin typeface="Oswald"/>
              <a:ea typeface="Oswald"/>
              <a:cs typeface="Oswald"/>
              <a:sym typeface="Oswald"/>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g280264bd2a5_1_0"/>
          <p:cNvSpPr txBox="1"/>
          <p:nvPr/>
        </p:nvSpPr>
        <p:spPr>
          <a:xfrm>
            <a:off x="1651874" y="1855700"/>
            <a:ext cx="13163100" cy="9696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6300"/>
              <a:buFont typeface="Arial"/>
              <a:buNone/>
            </a:pPr>
            <a:r>
              <a:rPr lang="en-US" sz="6300" b="1" i="0" u="none" strike="noStrike" cap="none">
                <a:solidFill>
                  <a:srgbClr val="000000"/>
                </a:solidFill>
                <a:latin typeface="Crimson Pro"/>
                <a:ea typeface="Crimson Pro"/>
                <a:cs typeface="Crimson Pro"/>
                <a:sym typeface="Crimson Pro"/>
              </a:rPr>
              <a:t>Statutory Times Table Test - Year 4</a:t>
            </a:r>
            <a:endParaRPr sz="100" b="0" i="0" u="none" strike="noStrike" cap="none">
              <a:solidFill>
                <a:srgbClr val="000000"/>
              </a:solidFill>
              <a:latin typeface="Arial"/>
              <a:ea typeface="Arial"/>
              <a:cs typeface="Arial"/>
              <a:sym typeface="Arial"/>
            </a:endParaRPr>
          </a:p>
        </p:txBody>
      </p:sp>
      <p:sp>
        <p:nvSpPr>
          <p:cNvPr id="181" name="Google Shape;181;g280264bd2a5_1_0"/>
          <p:cNvSpPr/>
          <p:nvPr/>
        </p:nvSpPr>
        <p:spPr>
          <a:xfrm>
            <a:off x="1028700" y="9225828"/>
            <a:ext cx="16230600" cy="32400"/>
          </a:xfrm>
          <a:prstGeom prst="rect">
            <a:avLst/>
          </a:prstGeom>
          <a:solidFill>
            <a:srgbClr val="E8E8E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2" name="Google Shape;182;g280264bd2a5_1_0"/>
          <p:cNvSpPr/>
          <p:nvPr/>
        </p:nvSpPr>
        <p:spPr>
          <a:xfrm>
            <a:off x="831167" y="845705"/>
            <a:ext cx="820710" cy="940397"/>
          </a:xfrm>
          <a:custGeom>
            <a:avLst/>
            <a:gdLst/>
            <a:ahLst/>
            <a:cxnLst/>
            <a:rect l="l" t="t" r="r" b="b"/>
            <a:pathLst>
              <a:path w="820710" h="940397" extrusionOk="0">
                <a:moveTo>
                  <a:pt x="0" y="0"/>
                </a:moveTo>
                <a:lnTo>
                  <a:pt x="820710" y="0"/>
                </a:lnTo>
                <a:lnTo>
                  <a:pt x="820710" y="940398"/>
                </a:lnTo>
                <a:lnTo>
                  <a:pt x="0" y="940398"/>
                </a:lnTo>
                <a:lnTo>
                  <a:pt x="0" y="0"/>
                </a:lnTo>
                <a:close/>
              </a:path>
            </a:pathLst>
          </a:custGeom>
          <a:blipFill rotWithShape="1">
            <a:blip r:embed="rId3">
              <a:alphaModFix/>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83" name="Google Shape;183;g280264bd2a5_1_0"/>
          <p:cNvSpPr txBox="1"/>
          <p:nvPr/>
        </p:nvSpPr>
        <p:spPr>
          <a:xfrm>
            <a:off x="1799602" y="1089200"/>
            <a:ext cx="6040500" cy="369300"/>
          </a:xfrm>
          <a:prstGeom prst="rect">
            <a:avLst/>
          </a:prstGeom>
          <a:noFill/>
          <a:ln>
            <a:noFill/>
          </a:ln>
        </p:spPr>
        <p:txBody>
          <a:bodyPr spcFirstLastPara="1" wrap="square" lIns="0" tIns="0" rIns="0" bIns="0" anchor="t" anchorCtr="0">
            <a:spAutoFit/>
          </a:bodyPr>
          <a:lstStyle/>
          <a:p>
            <a:pPr marL="0" marR="0" lvl="0" indent="0" algn="l" rtl="0">
              <a:lnSpc>
                <a:spcPct val="139958"/>
              </a:lnSpc>
              <a:spcBef>
                <a:spcPts val="0"/>
              </a:spcBef>
              <a:spcAft>
                <a:spcPts val="0"/>
              </a:spcAft>
              <a:buClr>
                <a:srgbClr val="000000"/>
              </a:buClr>
              <a:buSzPts val="2400"/>
              <a:buFont typeface="Arial"/>
              <a:buNone/>
            </a:pPr>
            <a:r>
              <a:rPr lang="en-US" sz="2400" b="0" i="0" u="none" strike="noStrike" cap="none">
                <a:solidFill>
                  <a:srgbClr val="000000"/>
                </a:solidFill>
                <a:latin typeface="Oswald"/>
                <a:ea typeface="Oswald"/>
                <a:cs typeface="Oswald"/>
                <a:sym typeface="Oswald"/>
              </a:rPr>
              <a:t>BENSON C OF E PRIMARY SCHOOL</a:t>
            </a:r>
            <a:endParaRPr sz="1400" b="0" i="0" u="none" strike="noStrike" cap="none">
              <a:solidFill>
                <a:srgbClr val="000000"/>
              </a:solidFill>
              <a:latin typeface="Oswald"/>
              <a:ea typeface="Oswald"/>
              <a:cs typeface="Oswald"/>
              <a:sym typeface="Oswald"/>
            </a:endParaRPr>
          </a:p>
        </p:txBody>
      </p:sp>
      <p:sp>
        <p:nvSpPr>
          <p:cNvPr id="184" name="Google Shape;184;g280264bd2a5_1_0"/>
          <p:cNvSpPr txBox="1"/>
          <p:nvPr/>
        </p:nvSpPr>
        <p:spPr>
          <a:xfrm>
            <a:off x="1651874" y="1855700"/>
            <a:ext cx="13163100" cy="9696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6300"/>
              <a:buFont typeface="Arial"/>
              <a:buNone/>
            </a:pPr>
            <a:r>
              <a:rPr lang="en-US" sz="6300" b="1" i="0" u="none" strike="noStrike" cap="none">
                <a:solidFill>
                  <a:srgbClr val="000000"/>
                </a:solidFill>
                <a:latin typeface="Crimson Pro"/>
                <a:ea typeface="Crimson Pro"/>
                <a:cs typeface="Crimson Pro"/>
                <a:sym typeface="Crimson Pro"/>
              </a:rPr>
              <a:t>Statutory Times Table Test - Year 4</a:t>
            </a:r>
            <a:endParaRPr sz="100" b="0" i="0" u="none" strike="noStrike" cap="none">
              <a:solidFill>
                <a:srgbClr val="000000"/>
              </a:solidFill>
              <a:latin typeface="Arial"/>
              <a:ea typeface="Arial"/>
              <a:cs typeface="Arial"/>
              <a:sym typeface="Arial"/>
            </a:endParaRPr>
          </a:p>
        </p:txBody>
      </p:sp>
      <p:sp>
        <p:nvSpPr>
          <p:cNvPr id="185" name="Google Shape;185;g280264bd2a5_1_0"/>
          <p:cNvSpPr txBox="1"/>
          <p:nvPr/>
        </p:nvSpPr>
        <p:spPr>
          <a:xfrm>
            <a:off x="1720500" y="3429000"/>
            <a:ext cx="14847000" cy="380101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1" i="0" u="none" strike="noStrike" cap="none">
                <a:solidFill>
                  <a:srgbClr val="990000"/>
                </a:solidFill>
                <a:latin typeface="Arial"/>
                <a:ea typeface="Arial"/>
                <a:cs typeface="Arial"/>
                <a:sym typeface="Arial"/>
              </a:rPr>
              <a:t>What will we do to support your child?</a:t>
            </a:r>
            <a:endParaRPr sz="2400" b="1"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en-US" sz="2400" b="0" i="0" u="none" strike="noStrike" cap="none">
                <a:solidFill>
                  <a:schemeClr val="dk1"/>
                </a:solidFill>
                <a:latin typeface="Arial"/>
                <a:ea typeface="Arial"/>
                <a:cs typeface="Arial"/>
                <a:sym typeface="Arial"/>
              </a:rPr>
              <a:t>We will be practising our times tables via songs and chants and written activities.</a:t>
            </a:r>
            <a:endParaRPr sz="2400" b="0" i="0" u="none" strike="noStrike" cap="none">
              <a:solidFill>
                <a:schemeClr val="dk1"/>
              </a:solidFill>
              <a:latin typeface="Arial"/>
              <a:ea typeface="Arial"/>
              <a:cs typeface="Arial"/>
              <a:sym typeface="Arial"/>
            </a:endParaRPr>
          </a:p>
          <a:p>
            <a:pPr marL="0" marR="0" lvl="0" indent="0" algn="l" rtl="0">
              <a:lnSpc>
                <a:spcPct val="115000"/>
              </a:lnSpc>
              <a:spcBef>
                <a:spcPts val="1000"/>
              </a:spcBef>
              <a:spcAft>
                <a:spcPts val="0"/>
              </a:spcAft>
              <a:buClr>
                <a:srgbClr val="000000"/>
              </a:buClr>
              <a:buSzPts val="2400"/>
              <a:buFont typeface="Arial"/>
              <a:buNone/>
            </a:pPr>
            <a:r>
              <a:rPr lang="en-US" sz="2400" b="0" i="0" u="none" strike="noStrike" cap="none">
                <a:solidFill>
                  <a:schemeClr val="dk1"/>
                </a:solidFill>
                <a:latin typeface="Arial"/>
                <a:ea typeface="Arial"/>
                <a:cs typeface="Arial"/>
                <a:sym typeface="Arial"/>
              </a:rPr>
              <a:t>Closer to the time we will plan in a Maths session on the iPads or Chrome Books to familiarise the children with using the keypad to answer questions. </a:t>
            </a:r>
            <a:endParaRPr sz="2400" b="0" i="0" u="none" strike="noStrike" cap="none">
              <a:solidFill>
                <a:schemeClr val="dk1"/>
              </a:solidFill>
              <a:latin typeface="Arial"/>
              <a:ea typeface="Arial"/>
              <a:cs typeface="Arial"/>
              <a:sym typeface="Arial"/>
            </a:endParaRPr>
          </a:p>
          <a:p>
            <a:pPr marL="0" marR="0" lvl="0" indent="0" algn="l" rtl="0">
              <a:lnSpc>
                <a:spcPct val="115000"/>
              </a:lnSpc>
              <a:spcBef>
                <a:spcPts val="1000"/>
              </a:spcBef>
              <a:spcAft>
                <a:spcPts val="0"/>
              </a:spcAft>
              <a:buClr>
                <a:srgbClr val="000000"/>
              </a:buClr>
              <a:buSzPts val="2400"/>
              <a:buFont typeface="Arial"/>
              <a:buNone/>
            </a:pPr>
            <a:r>
              <a:rPr lang="en-US" sz="2400" b="0" i="0" u="none" strike="noStrike" cap="none">
                <a:solidFill>
                  <a:schemeClr val="dk1"/>
                </a:solidFill>
                <a:latin typeface="Arial"/>
                <a:ea typeface="Arial"/>
                <a:cs typeface="Arial"/>
                <a:sym typeface="Arial"/>
              </a:rPr>
              <a:t>The government will provide us with a ‘Try it out.’ section closer to the date, where we will be able to practice on their official system familiarising ourselves with timings and the layout.  </a:t>
            </a:r>
            <a:endParaRPr/>
          </a:p>
          <a:p>
            <a:pPr marL="0" marR="0" lvl="0" indent="0" algn="l" rtl="0">
              <a:lnSpc>
                <a:spcPct val="115000"/>
              </a:lnSpc>
              <a:spcBef>
                <a:spcPts val="1000"/>
              </a:spcBef>
              <a:spcAft>
                <a:spcPts val="0"/>
              </a:spcAft>
              <a:buClr>
                <a:srgbClr val="000000"/>
              </a:buClr>
              <a:buSzPts val="2400"/>
              <a:buFont typeface="Arial"/>
              <a:buNone/>
            </a:pPr>
            <a:endParaRPr sz="2400" b="0" i="0" u="none" strike="noStrike" cap="none">
              <a:solidFill>
                <a:schemeClr val="dk1"/>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g280264bd2a5_1_13"/>
          <p:cNvSpPr txBox="1"/>
          <p:nvPr/>
        </p:nvSpPr>
        <p:spPr>
          <a:xfrm>
            <a:off x="1651874" y="1855700"/>
            <a:ext cx="13163100" cy="9696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6300"/>
              <a:buFont typeface="Arial"/>
              <a:buNone/>
            </a:pPr>
            <a:r>
              <a:rPr lang="en-US" sz="6300" b="1" i="0" u="none" strike="noStrike" cap="none">
                <a:solidFill>
                  <a:srgbClr val="000000"/>
                </a:solidFill>
                <a:latin typeface="Crimson Pro"/>
                <a:ea typeface="Crimson Pro"/>
                <a:cs typeface="Crimson Pro"/>
                <a:sym typeface="Crimson Pro"/>
              </a:rPr>
              <a:t>Statutory Times Table Test - Year 4</a:t>
            </a:r>
            <a:endParaRPr sz="100" b="0" i="0" u="none" strike="noStrike" cap="none">
              <a:solidFill>
                <a:srgbClr val="000000"/>
              </a:solidFill>
              <a:latin typeface="Arial"/>
              <a:ea typeface="Arial"/>
              <a:cs typeface="Arial"/>
              <a:sym typeface="Arial"/>
            </a:endParaRPr>
          </a:p>
        </p:txBody>
      </p:sp>
      <p:sp>
        <p:nvSpPr>
          <p:cNvPr id="191" name="Google Shape;191;g280264bd2a5_1_13"/>
          <p:cNvSpPr/>
          <p:nvPr/>
        </p:nvSpPr>
        <p:spPr>
          <a:xfrm>
            <a:off x="1028700" y="9225828"/>
            <a:ext cx="16230600" cy="32400"/>
          </a:xfrm>
          <a:prstGeom prst="rect">
            <a:avLst/>
          </a:prstGeom>
          <a:solidFill>
            <a:srgbClr val="E8E8E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2" name="Google Shape;192;g280264bd2a5_1_13"/>
          <p:cNvSpPr/>
          <p:nvPr/>
        </p:nvSpPr>
        <p:spPr>
          <a:xfrm>
            <a:off x="831167" y="845705"/>
            <a:ext cx="820710" cy="940397"/>
          </a:xfrm>
          <a:custGeom>
            <a:avLst/>
            <a:gdLst/>
            <a:ahLst/>
            <a:cxnLst/>
            <a:rect l="l" t="t" r="r" b="b"/>
            <a:pathLst>
              <a:path w="820710" h="940397" extrusionOk="0">
                <a:moveTo>
                  <a:pt x="0" y="0"/>
                </a:moveTo>
                <a:lnTo>
                  <a:pt x="820710" y="0"/>
                </a:lnTo>
                <a:lnTo>
                  <a:pt x="820710" y="940398"/>
                </a:lnTo>
                <a:lnTo>
                  <a:pt x="0" y="940398"/>
                </a:lnTo>
                <a:lnTo>
                  <a:pt x="0" y="0"/>
                </a:lnTo>
                <a:close/>
              </a:path>
            </a:pathLst>
          </a:custGeom>
          <a:blipFill rotWithShape="1">
            <a:blip r:embed="rId3">
              <a:alphaModFix/>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93" name="Google Shape;193;g280264bd2a5_1_13"/>
          <p:cNvSpPr txBox="1"/>
          <p:nvPr/>
        </p:nvSpPr>
        <p:spPr>
          <a:xfrm>
            <a:off x="1799602" y="1089200"/>
            <a:ext cx="6040500" cy="369300"/>
          </a:xfrm>
          <a:prstGeom prst="rect">
            <a:avLst/>
          </a:prstGeom>
          <a:noFill/>
          <a:ln>
            <a:noFill/>
          </a:ln>
        </p:spPr>
        <p:txBody>
          <a:bodyPr spcFirstLastPara="1" wrap="square" lIns="0" tIns="0" rIns="0" bIns="0" anchor="t" anchorCtr="0">
            <a:spAutoFit/>
          </a:bodyPr>
          <a:lstStyle/>
          <a:p>
            <a:pPr marL="0" marR="0" lvl="0" indent="0" algn="l" rtl="0">
              <a:lnSpc>
                <a:spcPct val="139958"/>
              </a:lnSpc>
              <a:spcBef>
                <a:spcPts val="0"/>
              </a:spcBef>
              <a:spcAft>
                <a:spcPts val="0"/>
              </a:spcAft>
              <a:buClr>
                <a:srgbClr val="000000"/>
              </a:buClr>
              <a:buSzPts val="2400"/>
              <a:buFont typeface="Arial"/>
              <a:buNone/>
            </a:pPr>
            <a:r>
              <a:rPr lang="en-US" sz="2400" b="0" i="0" u="none" strike="noStrike" cap="none">
                <a:solidFill>
                  <a:srgbClr val="000000"/>
                </a:solidFill>
                <a:latin typeface="Oswald"/>
                <a:ea typeface="Oswald"/>
                <a:cs typeface="Oswald"/>
                <a:sym typeface="Oswald"/>
              </a:rPr>
              <a:t>BENSON C OF E PRIMARY SCHOOL</a:t>
            </a:r>
            <a:endParaRPr sz="1400" b="0" i="0" u="none" strike="noStrike" cap="none">
              <a:solidFill>
                <a:srgbClr val="000000"/>
              </a:solidFill>
              <a:latin typeface="Oswald"/>
              <a:ea typeface="Oswald"/>
              <a:cs typeface="Oswald"/>
              <a:sym typeface="Oswald"/>
            </a:endParaRPr>
          </a:p>
        </p:txBody>
      </p:sp>
      <p:sp>
        <p:nvSpPr>
          <p:cNvPr id="194" name="Google Shape;194;g280264bd2a5_1_13"/>
          <p:cNvSpPr txBox="1"/>
          <p:nvPr/>
        </p:nvSpPr>
        <p:spPr>
          <a:xfrm>
            <a:off x="1651874" y="1855700"/>
            <a:ext cx="13163100" cy="9696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6300"/>
              <a:buFont typeface="Arial"/>
              <a:buNone/>
            </a:pPr>
            <a:r>
              <a:rPr lang="en-US" sz="6300" b="1" i="0" u="none" strike="noStrike" cap="none">
                <a:solidFill>
                  <a:srgbClr val="000000"/>
                </a:solidFill>
                <a:latin typeface="Crimson Pro"/>
                <a:ea typeface="Crimson Pro"/>
                <a:cs typeface="Crimson Pro"/>
                <a:sym typeface="Crimson Pro"/>
              </a:rPr>
              <a:t>Statutory Times Table Test - Year 4</a:t>
            </a:r>
            <a:endParaRPr sz="100" b="0" i="0" u="none" strike="noStrike" cap="none">
              <a:solidFill>
                <a:srgbClr val="000000"/>
              </a:solidFill>
              <a:latin typeface="Arial"/>
              <a:ea typeface="Arial"/>
              <a:cs typeface="Arial"/>
              <a:sym typeface="Arial"/>
            </a:endParaRPr>
          </a:p>
        </p:txBody>
      </p:sp>
      <p:sp>
        <p:nvSpPr>
          <p:cNvPr id="195" name="Google Shape;195;g280264bd2a5_1_13"/>
          <p:cNvSpPr txBox="1"/>
          <p:nvPr/>
        </p:nvSpPr>
        <p:spPr>
          <a:xfrm>
            <a:off x="1720500" y="3429000"/>
            <a:ext cx="14847000" cy="4024661"/>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1" i="0" u="none" strike="noStrike" cap="none">
                <a:solidFill>
                  <a:srgbClr val="990000"/>
                </a:solidFill>
                <a:latin typeface="Arial"/>
                <a:ea typeface="Arial"/>
                <a:cs typeface="Arial"/>
                <a:sym typeface="Arial"/>
              </a:rPr>
              <a:t>What can you do to support your child?</a:t>
            </a:r>
            <a:endParaRPr sz="2400" b="1" i="0" u="none" strike="noStrike" cap="none">
              <a:solidFill>
                <a:srgbClr val="99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rgbClr val="990000"/>
              </a:solidFill>
              <a:latin typeface="Arial"/>
              <a:ea typeface="Arial"/>
              <a:cs typeface="Arial"/>
              <a:sym typeface="Arial"/>
            </a:endParaRPr>
          </a:p>
          <a:p>
            <a:pPr marL="457200" marR="0" lvl="0" indent="-355600" algn="l" rtl="0">
              <a:lnSpc>
                <a:spcPct val="115000"/>
              </a:lnSpc>
              <a:spcBef>
                <a:spcPts val="1000"/>
              </a:spcBef>
              <a:spcAft>
                <a:spcPts val="0"/>
              </a:spcAft>
              <a:buClr>
                <a:schemeClr val="dk1"/>
              </a:buClr>
              <a:buSzPts val="2000"/>
              <a:buFont typeface="Arial"/>
              <a:buChar char="●"/>
            </a:pPr>
            <a:r>
              <a:rPr lang="en-US" sz="2400" b="0" i="0" u="none" strike="noStrike" cap="none">
                <a:solidFill>
                  <a:schemeClr val="dk1"/>
                </a:solidFill>
                <a:latin typeface="Arial"/>
                <a:ea typeface="Arial"/>
                <a:cs typeface="Arial"/>
                <a:sym typeface="Arial"/>
              </a:rPr>
              <a:t>Practise with your children using this format: 2 x 2 = 4, 3 x 4 =12.</a:t>
            </a:r>
            <a:endParaRPr sz="2400" b="0" i="0" u="none" strike="noStrike" cap="none">
              <a:solidFill>
                <a:schemeClr val="dk1"/>
              </a:solidFill>
              <a:latin typeface="Arial"/>
              <a:ea typeface="Arial"/>
              <a:cs typeface="Arial"/>
              <a:sym typeface="Arial"/>
            </a:endParaRPr>
          </a:p>
          <a:p>
            <a:pPr marL="457200" marR="0" lvl="0" indent="-355600" algn="l" rtl="0">
              <a:lnSpc>
                <a:spcPct val="115000"/>
              </a:lnSpc>
              <a:spcBef>
                <a:spcPts val="0"/>
              </a:spcBef>
              <a:spcAft>
                <a:spcPts val="0"/>
              </a:spcAft>
              <a:buClr>
                <a:schemeClr val="dk1"/>
              </a:buClr>
              <a:buSzPts val="2000"/>
              <a:buFont typeface="Arial"/>
              <a:buChar char="●"/>
            </a:pPr>
            <a:r>
              <a:rPr lang="en-US" sz="2400" b="0" i="0" u="none" strike="noStrike" cap="none">
                <a:solidFill>
                  <a:schemeClr val="dk1"/>
                </a:solidFill>
                <a:latin typeface="Arial"/>
                <a:ea typeface="Arial"/>
                <a:cs typeface="Arial"/>
                <a:sym typeface="Arial"/>
              </a:rPr>
              <a:t>Get them to access TimeTable Rockstars at home (all children in Y3 and Y4 will have their own login).</a:t>
            </a:r>
            <a:endParaRPr sz="2400" b="0" i="0" u="none" strike="noStrike" cap="none">
              <a:solidFill>
                <a:schemeClr val="dk1"/>
              </a:solidFill>
              <a:latin typeface="Arial"/>
              <a:ea typeface="Arial"/>
              <a:cs typeface="Arial"/>
              <a:sym typeface="Arial"/>
            </a:endParaRPr>
          </a:p>
          <a:p>
            <a:pPr marL="457200" marR="0" lvl="0" indent="-355600" algn="l" rtl="0">
              <a:lnSpc>
                <a:spcPct val="115000"/>
              </a:lnSpc>
              <a:spcBef>
                <a:spcPts val="0"/>
              </a:spcBef>
              <a:spcAft>
                <a:spcPts val="0"/>
              </a:spcAft>
              <a:buClr>
                <a:schemeClr val="dk1"/>
              </a:buClr>
              <a:buSzPts val="2000"/>
              <a:buFont typeface="Arial"/>
              <a:buChar char="●"/>
            </a:pPr>
            <a:r>
              <a:rPr lang="en-US" sz="2400" b="0" i="0" u="none" strike="noStrike" cap="none">
                <a:solidFill>
                  <a:schemeClr val="dk1"/>
                </a:solidFill>
                <a:latin typeface="Arial"/>
                <a:ea typeface="Arial"/>
                <a:cs typeface="Arial"/>
                <a:sym typeface="Arial"/>
              </a:rPr>
              <a:t>Practice using fun games! Here are some games and songs they might line to use to practice:</a:t>
            </a:r>
            <a:endParaRPr sz="2400" b="0" i="0" u="none" strike="noStrike" cap="none">
              <a:solidFill>
                <a:schemeClr val="dk1"/>
              </a:solidFill>
              <a:latin typeface="Arial"/>
              <a:ea typeface="Arial"/>
              <a:cs typeface="Arial"/>
              <a:sym typeface="Arial"/>
            </a:endParaRPr>
          </a:p>
          <a:p>
            <a:pPr marL="1371600" marR="0" lvl="2" indent="-355600" algn="l" rtl="0">
              <a:lnSpc>
                <a:spcPct val="115000"/>
              </a:lnSpc>
              <a:spcBef>
                <a:spcPts val="0"/>
              </a:spcBef>
              <a:spcAft>
                <a:spcPts val="0"/>
              </a:spcAft>
              <a:buClr>
                <a:schemeClr val="dk1"/>
              </a:buClr>
              <a:buSzPts val="2000"/>
              <a:buFont typeface="Arial"/>
              <a:buChar char="■"/>
            </a:pPr>
            <a:r>
              <a:rPr lang="en-US" sz="2400" b="0" i="0" u="sng" strike="noStrike" cap="none">
                <a:solidFill>
                  <a:schemeClr val="hlink"/>
                </a:solidFill>
                <a:latin typeface="Arial"/>
                <a:ea typeface="Arial"/>
                <a:cs typeface="Arial"/>
                <a:sym typeface="Arial"/>
                <a:hlinkClick r:id="rId4"/>
              </a:rPr>
              <a:t>Times tables games - Timestables.co.uk</a:t>
            </a:r>
            <a:endParaRPr sz="1600" b="0" i="0" u="none" strike="noStrike" cap="none">
              <a:solidFill>
                <a:srgbClr val="000000"/>
              </a:solidFill>
              <a:latin typeface="Arial"/>
              <a:ea typeface="Arial"/>
              <a:cs typeface="Arial"/>
              <a:sym typeface="Arial"/>
            </a:endParaRPr>
          </a:p>
          <a:p>
            <a:pPr marL="1371600" marR="0" lvl="2" indent="-355600" algn="l" rtl="0">
              <a:lnSpc>
                <a:spcPct val="115000"/>
              </a:lnSpc>
              <a:spcBef>
                <a:spcPts val="0"/>
              </a:spcBef>
              <a:spcAft>
                <a:spcPts val="0"/>
              </a:spcAft>
              <a:buClr>
                <a:schemeClr val="dk1"/>
              </a:buClr>
              <a:buSzPts val="2000"/>
              <a:buFont typeface="Arial"/>
              <a:buChar char="■"/>
            </a:pPr>
            <a:r>
              <a:rPr lang="en-US" sz="2400" b="0" i="0" u="sng" strike="noStrike" cap="none">
                <a:solidFill>
                  <a:schemeClr val="hlink"/>
                </a:solidFill>
                <a:latin typeface="Arial"/>
                <a:ea typeface="Arial"/>
                <a:cs typeface="Arial"/>
                <a:sym typeface="Arial"/>
                <a:hlinkClick r:id="rId5"/>
              </a:rPr>
              <a:t>Times Tables Games for 7 to 11 year olds (topmarks.co.uk)</a:t>
            </a:r>
            <a:endParaRPr sz="1600" b="0" i="0" u="none" strike="noStrike" cap="none">
              <a:solidFill>
                <a:srgbClr val="000000"/>
              </a:solidFill>
              <a:latin typeface="Arial"/>
              <a:ea typeface="Arial"/>
              <a:cs typeface="Arial"/>
              <a:sym typeface="Arial"/>
            </a:endParaRPr>
          </a:p>
          <a:p>
            <a:pPr marL="1371600" marR="0" lvl="2" indent="-355600" algn="l" rtl="0">
              <a:lnSpc>
                <a:spcPct val="115000"/>
              </a:lnSpc>
              <a:spcBef>
                <a:spcPts val="0"/>
              </a:spcBef>
              <a:spcAft>
                <a:spcPts val="0"/>
              </a:spcAft>
              <a:buClr>
                <a:schemeClr val="dk1"/>
              </a:buClr>
              <a:buSzPts val="2000"/>
              <a:buFont typeface="Arial"/>
              <a:buChar char="■"/>
            </a:pPr>
            <a:r>
              <a:rPr lang="en-US" sz="2400" b="0" i="0" u="sng" strike="noStrike" cap="none">
                <a:solidFill>
                  <a:schemeClr val="hlink"/>
                </a:solidFill>
                <a:latin typeface="Arial"/>
                <a:ea typeface="Arial"/>
                <a:cs typeface="Arial"/>
                <a:sym typeface="Arial"/>
                <a:hlinkClick r:id="rId6"/>
              </a:rPr>
              <a:t>AdaptedMind</a:t>
            </a:r>
            <a:endParaRPr sz="1600" b="0" i="0" u="none" strike="noStrike" cap="none">
              <a:solidFill>
                <a:srgbClr val="000000"/>
              </a:solidFill>
              <a:latin typeface="Arial"/>
              <a:ea typeface="Arial"/>
              <a:cs typeface="Arial"/>
              <a:sym typeface="Arial"/>
            </a:endParaRPr>
          </a:p>
          <a:p>
            <a:pPr marL="1371600" marR="0" lvl="2" indent="-355600" algn="l" rtl="0">
              <a:lnSpc>
                <a:spcPct val="115000"/>
              </a:lnSpc>
              <a:spcBef>
                <a:spcPts val="0"/>
              </a:spcBef>
              <a:spcAft>
                <a:spcPts val="0"/>
              </a:spcAft>
              <a:buClr>
                <a:schemeClr val="dk1"/>
              </a:buClr>
              <a:buSzPts val="2000"/>
              <a:buFont typeface="Arial"/>
              <a:buChar char="■"/>
            </a:pPr>
            <a:r>
              <a:rPr lang="en-US" sz="2400" b="0" i="0" u="sng" strike="noStrike" cap="none">
                <a:solidFill>
                  <a:schemeClr val="hlink"/>
                </a:solidFill>
                <a:latin typeface="Arial"/>
                <a:ea typeface="Arial"/>
                <a:cs typeface="Arial"/>
                <a:sym typeface="Arial"/>
                <a:hlinkClick r:id="rId7"/>
              </a:rPr>
              <a:t>Bing Videos</a:t>
            </a:r>
            <a:endParaRPr sz="2000" b="0" i="0" u="none" strike="noStrike" cap="none">
              <a:solidFill>
                <a:schemeClr val="dk1"/>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Google Shape;200;p12"/>
          <p:cNvSpPr txBox="1"/>
          <p:nvPr/>
        </p:nvSpPr>
        <p:spPr>
          <a:xfrm>
            <a:off x="1799592" y="1786097"/>
            <a:ext cx="8928300" cy="12315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8000"/>
              <a:buFont typeface="Arial"/>
              <a:buNone/>
            </a:pPr>
            <a:r>
              <a:rPr lang="en-US" sz="8000" b="1" i="0" u="none" strike="noStrike" cap="none">
                <a:solidFill>
                  <a:srgbClr val="000000"/>
                </a:solidFill>
                <a:latin typeface="Crimson Pro"/>
                <a:ea typeface="Crimson Pro"/>
                <a:cs typeface="Crimson Pro"/>
                <a:sym typeface="Crimson Pro"/>
              </a:rPr>
              <a:t>Science</a:t>
            </a:r>
            <a:endParaRPr sz="1400" b="0" i="0" u="none" strike="noStrike" cap="none">
              <a:solidFill>
                <a:srgbClr val="000000"/>
              </a:solidFill>
              <a:latin typeface="Arial"/>
              <a:ea typeface="Arial"/>
              <a:cs typeface="Arial"/>
              <a:sym typeface="Arial"/>
            </a:endParaRPr>
          </a:p>
        </p:txBody>
      </p:sp>
      <p:sp>
        <p:nvSpPr>
          <p:cNvPr id="201" name="Google Shape;201;p12"/>
          <p:cNvSpPr txBox="1"/>
          <p:nvPr/>
        </p:nvSpPr>
        <p:spPr>
          <a:xfrm>
            <a:off x="1799592" y="3071822"/>
            <a:ext cx="13585800" cy="9535800"/>
          </a:xfrm>
          <a:prstGeom prst="rect">
            <a:avLst/>
          </a:prstGeom>
          <a:noFill/>
          <a:ln>
            <a:noFill/>
          </a:ln>
        </p:spPr>
        <p:txBody>
          <a:bodyPr spcFirstLastPara="1" wrap="square" lIns="0" tIns="0" rIns="0" bIns="0" anchor="t" anchorCtr="0">
            <a:spAutoFit/>
          </a:bodyPr>
          <a:lstStyle/>
          <a:p>
            <a:pPr marL="0" marR="0" lvl="0" indent="0" algn="l" rtl="0">
              <a:lnSpc>
                <a:spcPct val="149970"/>
              </a:lnSpc>
              <a:spcBef>
                <a:spcPts val="0"/>
              </a:spcBef>
              <a:spcAft>
                <a:spcPts val="0"/>
              </a:spcAft>
              <a:buClr>
                <a:srgbClr val="000000"/>
              </a:buClr>
              <a:buSzPts val="2000"/>
              <a:buFont typeface="Arial"/>
              <a:buNone/>
            </a:pPr>
            <a:r>
              <a:rPr lang="en-US" sz="2000" b="0" i="0" u="none" strike="noStrike" cap="none">
                <a:solidFill>
                  <a:srgbClr val="032F44"/>
                </a:solidFill>
                <a:latin typeface="Arial"/>
                <a:ea typeface="Arial"/>
                <a:cs typeface="Arial"/>
                <a:sym typeface="Arial"/>
              </a:rPr>
              <a:t>Each term, we have a different science topic which may have a biology, chemistry or physics focus.</a:t>
            </a:r>
            <a:endParaRPr sz="1800" b="0" i="0" u="none" strike="noStrike" cap="none">
              <a:solidFill>
                <a:srgbClr val="000000"/>
              </a:solidFill>
              <a:latin typeface="Arial"/>
              <a:ea typeface="Arial"/>
              <a:cs typeface="Arial"/>
              <a:sym typeface="Arial"/>
            </a:endParaRPr>
          </a:p>
          <a:p>
            <a:pPr marL="0" marR="0" lvl="0" indent="0" algn="l" rtl="0">
              <a:lnSpc>
                <a:spcPct val="149970"/>
              </a:lnSpc>
              <a:spcBef>
                <a:spcPts val="0"/>
              </a:spcBef>
              <a:spcAft>
                <a:spcPts val="0"/>
              </a:spcAft>
              <a:buClr>
                <a:srgbClr val="000000"/>
              </a:buClr>
              <a:buSzPts val="2000"/>
              <a:buFont typeface="Arial"/>
              <a:buNone/>
            </a:pPr>
            <a:r>
              <a:rPr lang="en-US" sz="2000" b="0" i="0" u="none" strike="noStrike" cap="none">
                <a:solidFill>
                  <a:srgbClr val="032F44"/>
                </a:solidFill>
                <a:latin typeface="Arial"/>
                <a:ea typeface="Arial"/>
                <a:cs typeface="Arial"/>
                <a:sym typeface="Arial"/>
              </a:rPr>
              <a:t>This year the children will study these different subject areas:</a:t>
            </a:r>
            <a:endParaRPr sz="2000" b="0" i="0" u="none" strike="noStrike" cap="none">
              <a:solidFill>
                <a:srgbClr val="032F44"/>
              </a:solidFill>
              <a:latin typeface="Arial"/>
              <a:ea typeface="Arial"/>
              <a:cs typeface="Arial"/>
              <a:sym typeface="Arial"/>
            </a:endParaRPr>
          </a:p>
          <a:p>
            <a:pPr marL="738932" marR="0" lvl="2" indent="-246309" algn="l" rtl="0">
              <a:lnSpc>
                <a:spcPct val="149970"/>
              </a:lnSpc>
              <a:spcBef>
                <a:spcPts val="0"/>
              </a:spcBef>
              <a:spcAft>
                <a:spcPts val="0"/>
              </a:spcAft>
              <a:buClr>
                <a:srgbClr val="032F44"/>
              </a:buClr>
              <a:buSzPts val="1711"/>
              <a:buFont typeface="Arial"/>
              <a:buChar char="⚬"/>
            </a:pPr>
            <a:r>
              <a:rPr lang="en-US" sz="2000" b="0" i="0" u="none" strike="noStrike" cap="none">
                <a:solidFill>
                  <a:srgbClr val="032F44"/>
                </a:solidFill>
                <a:latin typeface="Arial"/>
                <a:ea typeface="Arial"/>
                <a:cs typeface="Arial"/>
                <a:sym typeface="Arial"/>
              </a:rPr>
              <a:t>Living things and their habitats &amp; food chains.</a:t>
            </a:r>
            <a:endParaRPr sz="1800" b="0" i="0" u="none" strike="noStrike" cap="none">
              <a:solidFill>
                <a:srgbClr val="000000"/>
              </a:solidFill>
              <a:latin typeface="Arial"/>
              <a:ea typeface="Arial"/>
              <a:cs typeface="Arial"/>
              <a:sym typeface="Arial"/>
            </a:endParaRPr>
          </a:p>
          <a:p>
            <a:pPr marL="738932" marR="0" lvl="2" indent="-246309" algn="l" rtl="0">
              <a:lnSpc>
                <a:spcPct val="149970"/>
              </a:lnSpc>
              <a:spcBef>
                <a:spcPts val="0"/>
              </a:spcBef>
              <a:spcAft>
                <a:spcPts val="0"/>
              </a:spcAft>
              <a:buClr>
                <a:srgbClr val="032F44"/>
              </a:buClr>
              <a:buSzPts val="1711"/>
              <a:buFont typeface="Arial"/>
              <a:buChar char="⚬"/>
            </a:pPr>
            <a:r>
              <a:rPr lang="en-US" sz="2000" b="0" i="0" u="none" strike="noStrike" cap="none">
                <a:solidFill>
                  <a:srgbClr val="032F44"/>
                </a:solidFill>
                <a:latin typeface="Arial"/>
                <a:ea typeface="Arial"/>
                <a:cs typeface="Arial"/>
                <a:sym typeface="Arial"/>
              </a:rPr>
              <a:t>Animals inc Humans: Digestion, teeth.</a:t>
            </a:r>
            <a:endParaRPr sz="1800" b="0" i="0" u="none" strike="noStrike" cap="none">
              <a:solidFill>
                <a:srgbClr val="000000"/>
              </a:solidFill>
              <a:latin typeface="Arial"/>
              <a:ea typeface="Arial"/>
              <a:cs typeface="Arial"/>
              <a:sym typeface="Arial"/>
            </a:endParaRPr>
          </a:p>
          <a:p>
            <a:pPr marL="738932" marR="0" lvl="2" indent="-246309" algn="l" rtl="0">
              <a:lnSpc>
                <a:spcPct val="149970"/>
              </a:lnSpc>
              <a:spcBef>
                <a:spcPts val="0"/>
              </a:spcBef>
              <a:spcAft>
                <a:spcPts val="0"/>
              </a:spcAft>
              <a:buClr>
                <a:srgbClr val="032F44"/>
              </a:buClr>
              <a:buSzPts val="1711"/>
              <a:buFont typeface="Arial"/>
              <a:buChar char="⚬"/>
            </a:pPr>
            <a:r>
              <a:rPr lang="en-US" sz="2000" b="0" i="0" u="none" strike="noStrike" cap="none">
                <a:solidFill>
                  <a:srgbClr val="032F44"/>
                </a:solidFill>
                <a:latin typeface="Arial"/>
                <a:ea typeface="Arial"/>
                <a:cs typeface="Arial"/>
                <a:sym typeface="Arial"/>
              </a:rPr>
              <a:t>Materials</a:t>
            </a:r>
            <a:endParaRPr sz="1800" b="0" i="0" u="none" strike="noStrike" cap="none">
              <a:solidFill>
                <a:srgbClr val="000000"/>
              </a:solidFill>
              <a:latin typeface="Arial"/>
              <a:ea typeface="Arial"/>
              <a:cs typeface="Arial"/>
              <a:sym typeface="Arial"/>
            </a:endParaRPr>
          </a:p>
          <a:p>
            <a:pPr marL="738932" marR="0" lvl="2" indent="-246309" algn="l" rtl="0">
              <a:lnSpc>
                <a:spcPct val="149970"/>
              </a:lnSpc>
              <a:spcBef>
                <a:spcPts val="0"/>
              </a:spcBef>
              <a:spcAft>
                <a:spcPts val="0"/>
              </a:spcAft>
              <a:buClr>
                <a:srgbClr val="032F44"/>
              </a:buClr>
              <a:buSzPts val="1711"/>
              <a:buFont typeface="Arial"/>
              <a:buChar char="⚬"/>
            </a:pPr>
            <a:r>
              <a:rPr lang="en-US" sz="2000" b="0" i="0" u="none" strike="noStrike" cap="none">
                <a:solidFill>
                  <a:srgbClr val="032F44"/>
                </a:solidFill>
                <a:latin typeface="Arial"/>
                <a:ea typeface="Arial"/>
                <a:cs typeface="Arial"/>
                <a:sym typeface="Arial"/>
              </a:rPr>
              <a:t>Electricity</a:t>
            </a:r>
            <a:endParaRPr sz="1800" b="0" i="0" u="none" strike="noStrike" cap="none">
              <a:solidFill>
                <a:srgbClr val="000000"/>
              </a:solidFill>
              <a:latin typeface="Arial"/>
              <a:ea typeface="Arial"/>
              <a:cs typeface="Arial"/>
              <a:sym typeface="Arial"/>
            </a:endParaRPr>
          </a:p>
          <a:p>
            <a:pPr marL="738932" marR="0" lvl="2" indent="-246309" algn="l" rtl="0">
              <a:lnSpc>
                <a:spcPct val="149970"/>
              </a:lnSpc>
              <a:spcBef>
                <a:spcPts val="0"/>
              </a:spcBef>
              <a:spcAft>
                <a:spcPts val="0"/>
              </a:spcAft>
              <a:buClr>
                <a:srgbClr val="032F44"/>
              </a:buClr>
              <a:buSzPts val="1711"/>
              <a:buFont typeface="Arial"/>
              <a:buChar char="⚬"/>
            </a:pPr>
            <a:r>
              <a:rPr lang="en-US" sz="2000" b="0" i="0" u="none" strike="noStrike" cap="none">
                <a:solidFill>
                  <a:srgbClr val="032F44"/>
                </a:solidFill>
                <a:latin typeface="Arial"/>
                <a:ea typeface="Arial"/>
                <a:cs typeface="Arial"/>
                <a:sym typeface="Arial"/>
              </a:rPr>
              <a:t>Sound</a:t>
            </a:r>
            <a:endParaRPr sz="1800" b="0" i="0" u="none" strike="noStrike" cap="none">
              <a:solidFill>
                <a:srgbClr val="000000"/>
              </a:solidFill>
              <a:latin typeface="Arial"/>
              <a:ea typeface="Arial"/>
              <a:cs typeface="Arial"/>
              <a:sym typeface="Arial"/>
            </a:endParaRPr>
          </a:p>
          <a:p>
            <a:pPr marL="0" marR="0" lvl="0" indent="0" algn="l" rtl="0">
              <a:lnSpc>
                <a:spcPct val="149970"/>
              </a:lnSpc>
              <a:spcBef>
                <a:spcPts val="0"/>
              </a:spcBef>
              <a:spcAft>
                <a:spcPts val="0"/>
              </a:spcAft>
              <a:buClr>
                <a:srgbClr val="000000"/>
              </a:buClr>
              <a:buSzPts val="2000"/>
              <a:buFont typeface="Arial"/>
              <a:buNone/>
            </a:pPr>
            <a:endParaRPr sz="2000" b="0" i="0" u="none" strike="noStrike" cap="none">
              <a:solidFill>
                <a:srgbClr val="032F44"/>
              </a:solidFill>
              <a:latin typeface="Arial"/>
              <a:ea typeface="Arial"/>
              <a:cs typeface="Arial"/>
              <a:sym typeface="Arial"/>
            </a:endParaRPr>
          </a:p>
          <a:p>
            <a:pPr marL="0" marR="0" lvl="0" indent="0" algn="l" rtl="0">
              <a:lnSpc>
                <a:spcPct val="149970"/>
              </a:lnSpc>
              <a:spcBef>
                <a:spcPts val="0"/>
              </a:spcBef>
              <a:spcAft>
                <a:spcPts val="0"/>
              </a:spcAft>
              <a:buClr>
                <a:srgbClr val="000000"/>
              </a:buClr>
              <a:buSzPts val="2000"/>
              <a:buFont typeface="Arial"/>
              <a:buNone/>
            </a:pPr>
            <a:r>
              <a:rPr lang="en-US" sz="2000" b="0" i="0" u="none" strike="noStrike" cap="none">
                <a:solidFill>
                  <a:srgbClr val="032F44"/>
                </a:solidFill>
                <a:latin typeface="Arial"/>
                <a:ea typeface="Arial"/>
                <a:cs typeface="Arial"/>
                <a:sym typeface="Arial"/>
              </a:rPr>
              <a:t>Each of these topics is a combination of scientific knowledge and understanding with as much practical exploration as possible. The science lessons will help the children to develop different scientific skills including:</a:t>
            </a:r>
            <a:endParaRPr sz="1800" b="0" i="0" u="none" strike="noStrike" cap="none">
              <a:solidFill>
                <a:srgbClr val="000000"/>
              </a:solidFill>
              <a:latin typeface="Arial"/>
              <a:ea typeface="Arial"/>
              <a:cs typeface="Arial"/>
              <a:sym typeface="Arial"/>
            </a:endParaRPr>
          </a:p>
          <a:p>
            <a:pPr marL="738932" marR="0" lvl="2" indent="-246309" algn="l" rtl="0">
              <a:lnSpc>
                <a:spcPct val="149970"/>
              </a:lnSpc>
              <a:spcBef>
                <a:spcPts val="0"/>
              </a:spcBef>
              <a:spcAft>
                <a:spcPts val="0"/>
              </a:spcAft>
              <a:buClr>
                <a:srgbClr val="032F44"/>
              </a:buClr>
              <a:buSzPts val="1711"/>
              <a:buFont typeface="Arial"/>
              <a:buChar char="⚬"/>
            </a:pPr>
            <a:r>
              <a:rPr lang="en-US" sz="2000" b="0" i="0" u="none" strike="noStrike" cap="none">
                <a:solidFill>
                  <a:srgbClr val="032F44"/>
                </a:solidFill>
                <a:latin typeface="Arial"/>
                <a:ea typeface="Arial"/>
                <a:cs typeface="Arial"/>
                <a:sym typeface="Arial"/>
              </a:rPr>
              <a:t>performing simple tests</a:t>
            </a:r>
            <a:endParaRPr sz="1800" b="0" i="0" u="none" strike="noStrike" cap="none">
              <a:solidFill>
                <a:srgbClr val="000000"/>
              </a:solidFill>
              <a:latin typeface="Arial"/>
              <a:ea typeface="Arial"/>
              <a:cs typeface="Arial"/>
              <a:sym typeface="Arial"/>
            </a:endParaRPr>
          </a:p>
          <a:p>
            <a:pPr marL="738932" marR="0" lvl="2" indent="-246309" algn="l" rtl="0">
              <a:lnSpc>
                <a:spcPct val="149970"/>
              </a:lnSpc>
              <a:spcBef>
                <a:spcPts val="0"/>
              </a:spcBef>
              <a:spcAft>
                <a:spcPts val="0"/>
              </a:spcAft>
              <a:buClr>
                <a:srgbClr val="032F44"/>
              </a:buClr>
              <a:buSzPts val="1711"/>
              <a:buFont typeface="Arial"/>
              <a:buChar char="⚬"/>
            </a:pPr>
            <a:r>
              <a:rPr lang="en-US" sz="2000" b="0" i="0" u="none" strike="noStrike" cap="none">
                <a:solidFill>
                  <a:srgbClr val="032F44"/>
                </a:solidFill>
                <a:latin typeface="Arial"/>
                <a:ea typeface="Arial"/>
                <a:cs typeface="Arial"/>
                <a:sym typeface="Arial"/>
              </a:rPr>
              <a:t>identifying and classifying</a:t>
            </a:r>
            <a:endParaRPr sz="1800" b="0" i="0" u="none" strike="noStrike" cap="none">
              <a:solidFill>
                <a:srgbClr val="000000"/>
              </a:solidFill>
              <a:latin typeface="Arial"/>
              <a:ea typeface="Arial"/>
              <a:cs typeface="Arial"/>
              <a:sym typeface="Arial"/>
            </a:endParaRPr>
          </a:p>
          <a:p>
            <a:pPr marL="738932" marR="0" lvl="2" indent="-246309" algn="l" rtl="0">
              <a:lnSpc>
                <a:spcPct val="149970"/>
              </a:lnSpc>
              <a:spcBef>
                <a:spcPts val="0"/>
              </a:spcBef>
              <a:spcAft>
                <a:spcPts val="0"/>
              </a:spcAft>
              <a:buClr>
                <a:srgbClr val="032F44"/>
              </a:buClr>
              <a:buSzPts val="1711"/>
              <a:buFont typeface="Arial"/>
              <a:buChar char="⚬"/>
            </a:pPr>
            <a:r>
              <a:rPr lang="en-US" sz="2000" b="0" i="0" u="none" strike="noStrike" cap="none">
                <a:solidFill>
                  <a:srgbClr val="032F44"/>
                </a:solidFill>
                <a:latin typeface="Arial"/>
                <a:ea typeface="Arial"/>
                <a:cs typeface="Arial"/>
                <a:sym typeface="Arial"/>
              </a:rPr>
              <a:t>using their observations and ideas to suggest answers to questions</a:t>
            </a:r>
            <a:endParaRPr sz="1800" b="0" i="0" u="none" strike="noStrike" cap="none">
              <a:solidFill>
                <a:srgbClr val="000000"/>
              </a:solidFill>
              <a:latin typeface="Arial"/>
              <a:ea typeface="Arial"/>
              <a:cs typeface="Arial"/>
              <a:sym typeface="Arial"/>
            </a:endParaRPr>
          </a:p>
          <a:p>
            <a:pPr marL="738932" marR="0" lvl="2" indent="-246309" algn="l" rtl="0">
              <a:lnSpc>
                <a:spcPct val="149970"/>
              </a:lnSpc>
              <a:spcBef>
                <a:spcPts val="0"/>
              </a:spcBef>
              <a:spcAft>
                <a:spcPts val="0"/>
              </a:spcAft>
              <a:buClr>
                <a:srgbClr val="032F44"/>
              </a:buClr>
              <a:buSzPts val="1711"/>
              <a:buFont typeface="Arial"/>
              <a:buChar char="⚬"/>
            </a:pPr>
            <a:r>
              <a:rPr lang="en-US" sz="2000" b="0" i="0" u="none" strike="noStrike" cap="none">
                <a:solidFill>
                  <a:srgbClr val="032F44"/>
                </a:solidFill>
                <a:latin typeface="Arial"/>
                <a:ea typeface="Arial"/>
                <a:cs typeface="Arial"/>
                <a:sym typeface="Arial"/>
              </a:rPr>
              <a:t>gathering and recording data to help in answering questions</a:t>
            </a:r>
            <a:endParaRPr sz="1800" b="0" i="0" u="none" strike="noStrike" cap="none">
              <a:solidFill>
                <a:srgbClr val="000000"/>
              </a:solidFill>
              <a:latin typeface="Arial"/>
              <a:ea typeface="Arial"/>
              <a:cs typeface="Arial"/>
              <a:sym typeface="Arial"/>
            </a:endParaRPr>
          </a:p>
          <a:p>
            <a:pPr marL="0" marR="0" lvl="0" indent="0" algn="l" rtl="0">
              <a:lnSpc>
                <a:spcPct val="149970"/>
              </a:lnSpc>
              <a:spcBef>
                <a:spcPts val="0"/>
              </a:spcBef>
              <a:spcAft>
                <a:spcPts val="0"/>
              </a:spcAft>
              <a:buClr>
                <a:srgbClr val="000000"/>
              </a:buClr>
              <a:buSzPts val="1800"/>
              <a:buFont typeface="Arial"/>
              <a:buNone/>
            </a:pPr>
            <a:endParaRPr sz="1800" b="0" i="0" u="none" strike="noStrike" cap="none">
              <a:solidFill>
                <a:srgbClr val="032F44"/>
              </a:solidFill>
              <a:latin typeface="Arial"/>
              <a:ea typeface="Arial"/>
              <a:cs typeface="Arial"/>
              <a:sym typeface="Arial"/>
            </a:endParaRPr>
          </a:p>
          <a:p>
            <a:pPr marL="0" marR="0" lvl="0" indent="0" algn="l" rtl="0">
              <a:lnSpc>
                <a:spcPct val="158737"/>
              </a:lnSpc>
              <a:spcBef>
                <a:spcPts val="0"/>
              </a:spcBef>
              <a:spcAft>
                <a:spcPts val="0"/>
              </a:spcAft>
              <a:buClr>
                <a:srgbClr val="000000"/>
              </a:buClr>
              <a:buSzPts val="1800"/>
              <a:buFont typeface="Arial"/>
              <a:buNone/>
            </a:pPr>
            <a:endParaRPr sz="1800" b="0" i="0" u="none" strike="noStrike" cap="none">
              <a:solidFill>
                <a:srgbClr val="032F44"/>
              </a:solidFill>
              <a:latin typeface="Arial"/>
              <a:ea typeface="Arial"/>
              <a:cs typeface="Arial"/>
              <a:sym typeface="Arial"/>
            </a:endParaRPr>
          </a:p>
          <a:p>
            <a:pPr marL="0" marR="0" lvl="0" indent="0" algn="l" rtl="0">
              <a:lnSpc>
                <a:spcPct val="158737"/>
              </a:lnSpc>
              <a:spcBef>
                <a:spcPts val="0"/>
              </a:spcBef>
              <a:spcAft>
                <a:spcPts val="0"/>
              </a:spcAft>
              <a:buClr>
                <a:srgbClr val="000000"/>
              </a:buClr>
              <a:buSzPts val="1800"/>
              <a:buFont typeface="Arial"/>
              <a:buNone/>
            </a:pPr>
            <a:endParaRPr sz="1800" b="0" i="0" u="none" strike="noStrike" cap="none">
              <a:solidFill>
                <a:srgbClr val="032F44"/>
              </a:solidFill>
              <a:latin typeface="Arial"/>
              <a:ea typeface="Arial"/>
              <a:cs typeface="Arial"/>
              <a:sym typeface="Arial"/>
            </a:endParaRPr>
          </a:p>
          <a:p>
            <a:pPr marL="0" marR="0" lvl="0" indent="0" algn="l" rtl="0">
              <a:lnSpc>
                <a:spcPct val="158737"/>
              </a:lnSpc>
              <a:spcBef>
                <a:spcPts val="0"/>
              </a:spcBef>
              <a:spcAft>
                <a:spcPts val="0"/>
              </a:spcAft>
              <a:buClr>
                <a:srgbClr val="000000"/>
              </a:buClr>
              <a:buSzPts val="1800"/>
              <a:buFont typeface="Arial"/>
              <a:buNone/>
            </a:pPr>
            <a:endParaRPr sz="1800" b="0" i="0" u="none" strike="noStrike" cap="none">
              <a:solidFill>
                <a:srgbClr val="032F44"/>
              </a:solidFill>
              <a:latin typeface="Arial"/>
              <a:ea typeface="Arial"/>
              <a:cs typeface="Arial"/>
              <a:sym typeface="Arial"/>
            </a:endParaRPr>
          </a:p>
          <a:p>
            <a:pPr marL="0" marR="0" lvl="0" indent="0" algn="l" rtl="0">
              <a:lnSpc>
                <a:spcPct val="193804"/>
              </a:lnSpc>
              <a:spcBef>
                <a:spcPts val="0"/>
              </a:spcBef>
              <a:spcAft>
                <a:spcPts val="0"/>
              </a:spcAft>
              <a:buClr>
                <a:srgbClr val="000000"/>
              </a:buClr>
              <a:buSzPts val="1800"/>
              <a:buFont typeface="Arial"/>
              <a:buNone/>
            </a:pPr>
            <a:endParaRPr sz="1800" b="0" i="0" u="none" strike="noStrike" cap="none">
              <a:solidFill>
                <a:srgbClr val="032F44"/>
              </a:solidFill>
              <a:latin typeface="Arial"/>
              <a:ea typeface="Arial"/>
              <a:cs typeface="Arial"/>
              <a:sym typeface="Arial"/>
            </a:endParaRPr>
          </a:p>
          <a:p>
            <a:pPr marL="0" marR="0" lvl="0" indent="0" algn="l" rtl="0">
              <a:lnSpc>
                <a:spcPct val="193804"/>
              </a:lnSpc>
              <a:spcBef>
                <a:spcPts val="0"/>
              </a:spcBef>
              <a:spcAft>
                <a:spcPts val="0"/>
              </a:spcAft>
              <a:buClr>
                <a:srgbClr val="000000"/>
              </a:buClr>
              <a:buSzPts val="1800"/>
              <a:buFont typeface="Arial"/>
              <a:buNone/>
            </a:pPr>
            <a:endParaRPr sz="1800" b="0" i="0" u="none" strike="noStrike" cap="none">
              <a:solidFill>
                <a:srgbClr val="032F44"/>
              </a:solidFill>
              <a:latin typeface="Arial"/>
              <a:ea typeface="Arial"/>
              <a:cs typeface="Arial"/>
              <a:sym typeface="Arial"/>
            </a:endParaRPr>
          </a:p>
          <a:p>
            <a:pPr marL="0" marR="0" lvl="0" indent="0" algn="l" rtl="0">
              <a:lnSpc>
                <a:spcPct val="255172"/>
              </a:lnSpc>
              <a:spcBef>
                <a:spcPts val="0"/>
              </a:spcBef>
              <a:spcAft>
                <a:spcPts val="0"/>
              </a:spcAft>
              <a:buClr>
                <a:srgbClr val="000000"/>
              </a:buClr>
              <a:buSzPts val="1711"/>
              <a:buFont typeface="Arial"/>
              <a:buNone/>
            </a:pPr>
            <a:endParaRPr sz="1711" b="0" i="0" u="none" strike="noStrike" cap="none">
              <a:solidFill>
                <a:srgbClr val="032F44"/>
              </a:solidFill>
              <a:latin typeface="Arial"/>
              <a:ea typeface="Arial"/>
              <a:cs typeface="Arial"/>
              <a:sym typeface="Arial"/>
            </a:endParaRPr>
          </a:p>
        </p:txBody>
      </p:sp>
      <p:sp>
        <p:nvSpPr>
          <p:cNvPr id="202" name="Google Shape;202;p12"/>
          <p:cNvSpPr/>
          <p:nvPr/>
        </p:nvSpPr>
        <p:spPr>
          <a:xfrm>
            <a:off x="1028700" y="9225828"/>
            <a:ext cx="16230600" cy="32472"/>
          </a:xfrm>
          <a:prstGeom prst="rect">
            <a:avLst/>
          </a:prstGeom>
          <a:solidFill>
            <a:srgbClr val="E8E8E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3" name="Google Shape;203;p12"/>
          <p:cNvSpPr/>
          <p:nvPr/>
        </p:nvSpPr>
        <p:spPr>
          <a:xfrm>
            <a:off x="831167" y="845705"/>
            <a:ext cx="820710" cy="940397"/>
          </a:xfrm>
          <a:custGeom>
            <a:avLst/>
            <a:gdLst/>
            <a:ahLst/>
            <a:cxnLst/>
            <a:rect l="l" t="t" r="r" b="b"/>
            <a:pathLst>
              <a:path w="820710" h="940397" extrusionOk="0">
                <a:moveTo>
                  <a:pt x="0" y="0"/>
                </a:moveTo>
                <a:lnTo>
                  <a:pt x="820710" y="0"/>
                </a:lnTo>
                <a:lnTo>
                  <a:pt x="820710" y="940398"/>
                </a:lnTo>
                <a:lnTo>
                  <a:pt x="0" y="940398"/>
                </a:lnTo>
                <a:lnTo>
                  <a:pt x="0" y="0"/>
                </a:lnTo>
                <a:close/>
              </a:path>
            </a:pathLst>
          </a:custGeom>
          <a:blipFill rotWithShape="1">
            <a:blip r:embed="rId3">
              <a:alphaModFix/>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04" name="Google Shape;204;p12"/>
          <p:cNvSpPr txBox="1"/>
          <p:nvPr/>
        </p:nvSpPr>
        <p:spPr>
          <a:xfrm>
            <a:off x="1799602" y="1089200"/>
            <a:ext cx="6040500" cy="369300"/>
          </a:xfrm>
          <a:prstGeom prst="rect">
            <a:avLst/>
          </a:prstGeom>
          <a:noFill/>
          <a:ln>
            <a:noFill/>
          </a:ln>
        </p:spPr>
        <p:txBody>
          <a:bodyPr spcFirstLastPara="1" wrap="square" lIns="0" tIns="0" rIns="0" bIns="0" anchor="t" anchorCtr="0">
            <a:spAutoFit/>
          </a:bodyPr>
          <a:lstStyle/>
          <a:p>
            <a:pPr marL="0" marR="0" lvl="0" indent="0" algn="l" rtl="0">
              <a:lnSpc>
                <a:spcPct val="139958"/>
              </a:lnSpc>
              <a:spcBef>
                <a:spcPts val="0"/>
              </a:spcBef>
              <a:spcAft>
                <a:spcPts val="0"/>
              </a:spcAft>
              <a:buClr>
                <a:srgbClr val="000000"/>
              </a:buClr>
              <a:buSzPts val="2400"/>
              <a:buFont typeface="Arial"/>
              <a:buNone/>
            </a:pPr>
            <a:r>
              <a:rPr lang="en-US" sz="2400" b="0" i="0" u="none" strike="noStrike" cap="none">
                <a:solidFill>
                  <a:srgbClr val="000000"/>
                </a:solidFill>
                <a:latin typeface="Oswald"/>
                <a:ea typeface="Oswald"/>
                <a:cs typeface="Oswald"/>
                <a:sym typeface="Oswald"/>
              </a:rPr>
              <a:t>BENSON C OF E PRIMARY SCHOOL</a:t>
            </a:r>
            <a:endParaRPr sz="1400" b="0" i="0" u="none" strike="noStrike" cap="none">
              <a:solidFill>
                <a:srgbClr val="000000"/>
              </a:solidFill>
              <a:latin typeface="Oswald"/>
              <a:ea typeface="Oswald"/>
              <a:cs typeface="Oswald"/>
              <a:sym typeface="Oswald"/>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13"/>
          <p:cNvSpPr txBox="1"/>
          <p:nvPr/>
        </p:nvSpPr>
        <p:spPr>
          <a:xfrm>
            <a:off x="1799592" y="2296782"/>
            <a:ext cx="8928192" cy="1069975"/>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8000"/>
              <a:buFont typeface="Arial"/>
              <a:buNone/>
            </a:pPr>
            <a:r>
              <a:rPr lang="en-US" sz="8000" b="1" i="0" u="none" strike="noStrike" cap="none">
                <a:solidFill>
                  <a:srgbClr val="000000"/>
                </a:solidFill>
                <a:latin typeface="Crimson Pro"/>
                <a:ea typeface="Crimson Pro"/>
                <a:cs typeface="Crimson Pro"/>
                <a:sym typeface="Crimson Pro"/>
              </a:rPr>
              <a:t>Humanities</a:t>
            </a:r>
            <a:endParaRPr sz="1400" b="0" i="0" u="none" strike="noStrike" cap="none">
              <a:solidFill>
                <a:srgbClr val="000000"/>
              </a:solidFill>
              <a:latin typeface="Arial"/>
              <a:ea typeface="Arial"/>
              <a:cs typeface="Arial"/>
              <a:sym typeface="Arial"/>
            </a:endParaRPr>
          </a:p>
        </p:txBody>
      </p:sp>
      <p:sp>
        <p:nvSpPr>
          <p:cNvPr id="210" name="Google Shape;210;p13"/>
          <p:cNvSpPr txBox="1"/>
          <p:nvPr/>
        </p:nvSpPr>
        <p:spPr>
          <a:xfrm>
            <a:off x="1799592" y="3757282"/>
            <a:ext cx="13585800" cy="5089855"/>
          </a:xfrm>
          <a:prstGeom prst="rect">
            <a:avLst/>
          </a:prstGeom>
          <a:noFill/>
          <a:ln>
            <a:noFill/>
          </a:ln>
        </p:spPr>
        <p:txBody>
          <a:bodyPr spcFirstLastPara="1" wrap="square" lIns="0" tIns="0" rIns="0" bIns="0" anchor="t" anchorCtr="0">
            <a:spAutoFit/>
          </a:bodyPr>
          <a:lstStyle/>
          <a:p>
            <a:pPr marL="0" marR="0" lvl="0" indent="0" algn="l" rtl="0">
              <a:lnSpc>
                <a:spcPct val="150000"/>
              </a:lnSpc>
              <a:spcBef>
                <a:spcPts val="0"/>
              </a:spcBef>
              <a:spcAft>
                <a:spcPts val="0"/>
              </a:spcAft>
              <a:buClr>
                <a:srgbClr val="000000"/>
              </a:buClr>
              <a:buSzPts val="2400"/>
              <a:buFont typeface="Arial"/>
              <a:buNone/>
            </a:pPr>
            <a:r>
              <a:rPr lang="en-US" sz="2400" b="0" i="0" u="none" strike="noStrike" cap="none">
                <a:solidFill>
                  <a:srgbClr val="032F44"/>
                </a:solidFill>
                <a:latin typeface="Arial"/>
                <a:ea typeface="Arial"/>
                <a:cs typeface="Arial"/>
                <a:sym typeface="Arial"/>
              </a:rPr>
              <a:t>We will study a geography or history topic each term and usually our overarching topic for the term is linked to this.</a:t>
            </a:r>
            <a:endParaRPr/>
          </a:p>
          <a:p>
            <a:pPr marL="0" marR="0" lvl="0" indent="0" algn="l" rtl="0">
              <a:lnSpc>
                <a:spcPct val="150000"/>
              </a:lnSpc>
              <a:spcBef>
                <a:spcPts val="0"/>
              </a:spcBef>
              <a:spcAft>
                <a:spcPts val="0"/>
              </a:spcAft>
              <a:buClr>
                <a:srgbClr val="000000"/>
              </a:buClr>
              <a:buSzPts val="2400"/>
              <a:buFont typeface="Arial"/>
              <a:buNone/>
            </a:pPr>
            <a:endParaRPr sz="2400" b="0" i="0" u="none" strike="noStrike" cap="none">
              <a:solidFill>
                <a:srgbClr val="032F44"/>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2400"/>
              <a:buFont typeface="Arial"/>
              <a:buNone/>
            </a:pPr>
            <a:r>
              <a:rPr lang="en-US" sz="2400" b="0" i="0" u="none" strike="noStrike" cap="none">
                <a:solidFill>
                  <a:srgbClr val="032F44"/>
                </a:solidFill>
                <a:latin typeface="Arial"/>
                <a:ea typeface="Arial"/>
                <a:cs typeface="Arial"/>
                <a:sym typeface="Arial"/>
              </a:rPr>
              <a:t>A topic web will be be published each term with details of our learning across the curriculum.   </a:t>
            </a:r>
            <a:endParaRPr sz="2400" b="0" i="0" u="none" strike="noStrike" cap="none">
              <a:solidFill>
                <a:srgbClr val="032F44"/>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2400"/>
              <a:buFont typeface="Arial"/>
              <a:buNone/>
            </a:pPr>
            <a:endParaRPr sz="2400" b="0" i="0" u="none" strike="noStrike" cap="none">
              <a:solidFill>
                <a:srgbClr val="032F44"/>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2010"/>
              <a:buFont typeface="Arial"/>
              <a:buNone/>
            </a:pPr>
            <a:endParaRPr sz="2010" b="0" i="0" u="none" strike="noStrike" cap="none">
              <a:solidFill>
                <a:srgbClr val="032F44"/>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2010"/>
              <a:buFont typeface="Arial"/>
              <a:buNone/>
            </a:pPr>
            <a:endParaRPr sz="2010" b="0" i="0" u="none" strike="noStrike" cap="none">
              <a:solidFill>
                <a:srgbClr val="032F44"/>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2010"/>
              <a:buFont typeface="Arial"/>
              <a:buNone/>
            </a:pPr>
            <a:endParaRPr sz="2010" b="0" i="0" u="none" strike="noStrike" cap="none">
              <a:solidFill>
                <a:srgbClr val="032F44"/>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2010"/>
              <a:buFont typeface="Arial"/>
              <a:buNone/>
            </a:pPr>
            <a:endParaRPr sz="2010" b="0" i="0" u="none" strike="noStrike" cap="none">
              <a:solidFill>
                <a:srgbClr val="032F44"/>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2010"/>
              <a:buFont typeface="Arial"/>
              <a:buNone/>
            </a:pPr>
            <a:endParaRPr sz="2010" b="0" i="0" u="none" strike="noStrike" cap="none">
              <a:solidFill>
                <a:srgbClr val="032F44"/>
              </a:solidFill>
              <a:latin typeface="Arial"/>
              <a:ea typeface="Arial"/>
              <a:cs typeface="Arial"/>
              <a:sym typeface="Arial"/>
            </a:endParaRPr>
          </a:p>
        </p:txBody>
      </p:sp>
      <p:sp>
        <p:nvSpPr>
          <p:cNvPr id="211" name="Google Shape;211;p13"/>
          <p:cNvSpPr/>
          <p:nvPr/>
        </p:nvSpPr>
        <p:spPr>
          <a:xfrm>
            <a:off x="1028700" y="9225828"/>
            <a:ext cx="16230600" cy="32472"/>
          </a:xfrm>
          <a:prstGeom prst="rect">
            <a:avLst/>
          </a:prstGeom>
          <a:solidFill>
            <a:srgbClr val="E8E8E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2" name="Google Shape;212;p13"/>
          <p:cNvSpPr/>
          <p:nvPr/>
        </p:nvSpPr>
        <p:spPr>
          <a:xfrm>
            <a:off x="831167" y="845705"/>
            <a:ext cx="820710" cy="940397"/>
          </a:xfrm>
          <a:custGeom>
            <a:avLst/>
            <a:gdLst/>
            <a:ahLst/>
            <a:cxnLst/>
            <a:rect l="l" t="t" r="r" b="b"/>
            <a:pathLst>
              <a:path w="820710" h="940397" extrusionOk="0">
                <a:moveTo>
                  <a:pt x="0" y="0"/>
                </a:moveTo>
                <a:lnTo>
                  <a:pt x="820710" y="0"/>
                </a:lnTo>
                <a:lnTo>
                  <a:pt x="820710" y="940398"/>
                </a:lnTo>
                <a:lnTo>
                  <a:pt x="0" y="940398"/>
                </a:lnTo>
                <a:lnTo>
                  <a:pt x="0" y="0"/>
                </a:lnTo>
                <a:close/>
              </a:path>
            </a:pathLst>
          </a:custGeom>
          <a:blipFill rotWithShape="1">
            <a:blip r:embed="rId3">
              <a:alphaModFix/>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13" name="Google Shape;213;p13"/>
          <p:cNvSpPr txBox="1"/>
          <p:nvPr/>
        </p:nvSpPr>
        <p:spPr>
          <a:xfrm>
            <a:off x="1799602" y="1089200"/>
            <a:ext cx="6040500" cy="369300"/>
          </a:xfrm>
          <a:prstGeom prst="rect">
            <a:avLst/>
          </a:prstGeom>
          <a:noFill/>
          <a:ln>
            <a:noFill/>
          </a:ln>
        </p:spPr>
        <p:txBody>
          <a:bodyPr spcFirstLastPara="1" wrap="square" lIns="0" tIns="0" rIns="0" bIns="0" anchor="t" anchorCtr="0">
            <a:spAutoFit/>
          </a:bodyPr>
          <a:lstStyle/>
          <a:p>
            <a:pPr marL="0" marR="0" lvl="0" indent="0" algn="l" rtl="0">
              <a:lnSpc>
                <a:spcPct val="139958"/>
              </a:lnSpc>
              <a:spcBef>
                <a:spcPts val="0"/>
              </a:spcBef>
              <a:spcAft>
                <a:spcPts val="0"/>
              </a:spcAft>
              <a:buClr>
                <a:srgbClr val="000000"/>
              </a:buClr>
              <a:buSzPts val="2400"/>
              <a:buFont typeface="Arial"/>
              <a:buNone/>
            </a:pPr>
            <a:r>
              <a:rPr lang="en-US" sz="2400" b="0" i="0" u="none" strike="noStrike" cap="none">
                <a:solidFill>
                  <a:srgbClr val="000000"/>
                </a:solidFill>
                <a:latin typeface="Oswald"/>
                <a:ea typeface="Oswald"/>
                <a:cs typeface="Oswald"/>
                <a:sym typeface="Oswald"/>
              </a:rPr>
              <a:t>BENSON C OF E PRIMARY SCHOOL</a:t>
            </a:r>
            <a:endParaRPr sz="1400" b="0" i="0" u="none" strike="noStrike" cap="none">
              <a:solidFill>
                <a:srgbClr val="000000"/>
              </a:solidFill>
              <a:latin typeface="Oswald"/>
              <a:ea typeface="Oswald"/>
              <a:cs typeface="Oswald"/>
              <a:sym typeface="Oswald"/>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sp>
        <p:nvSpPr>
          <p:cNvPr id="218" name="Google Shape;218;p14"/>
          <p:cNvSpPr txBox="1"/>
          <p:nvPr/>
        </p:nvSpPr>
        <p:spPr>
          <a:xfrm>
            <a:off x="1799592" y="1863468"/>
            <a:ext cx="8928192" cy="1069975"/>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8000"/>
              <a:buFont typeface="Arial"/>
              <a:buNone/>
            </a:pPr>
            <a:r>
              <a:rPr lang="en-US" sz="8000" b="1" i="0" u="none" strike="noStrike" cap="none">
                <a:solidFill>
                  <a:srgbClr val="000000"/>
                </a:solidFill>
                <a:latin typeface="Crimson Pro"/>
                <a:ea typeface="Crimson Pro"/>
                <a:cs typeface="Crimson Pro"/>
                <a:sym typeface="Crimson Pro"/>
              </a:rPr>
              <a:t>PE</a:t>
            </a:r>
            <a:endParaRPr sz="1400" b="0" i="0" u="none" strike="noStrike" cap="none">
              <a:solidFill>
                <a:srgbClr val="000000"/>
              </a:solidFill>
              <a:latin typeface="Arial"/>
              <a:ea typeface="Arial"/>
              <a:cs typeface="Arial"/>
              <a:sym typeface="Arial"/>
            </a:endParaRPr>
          </a:p>
        </p:txBody>
      </p:sp>
      <p:sp>
        <p:nvSpPr>
          <p:cNvPr id="219" name="Google Shape;219;p14"/>
          <p:cNvSpPr txBox="1"/>
          <p:nvPr/>
        </p:nvSpPr>
        <p:spPr>
          <a:xfrm>
            <a:off x="1799592" y="3428413"/>
            <a:ext cx="13585800" cy="9991710"/>
          </a:xfrm>
          <a:prstGeom prst="rect">
            <a:avLst/>
          </a:prstGeom>
          <a:noFill/>
          <a:ln>
            <a:noFill/>
          </a:ln>
        </p:spPr>
        <p:txBody>
          <a:bodyPr spcFirstLastPara="1" wrap="square" lIns="0" tIns="0" rIns="0" bIns="0" anchor="t" anchorCtr="0">
            <a:spAutoFit/>
          </a:bodyPr>
          <a:lstStyle/>
          <a:p>
            <a:pPr marL="0" marR="0" lvl="0" indent="0" algn="l" rtl="0">
              <a:lnSpc>
                <a:spcPct val="149970"/>
              </a:lnSpc>
              <a:spcBef>
                <a:spcPts val="0"/>
              </a:spcBef>
              <a:spcAft>
                <a:spcPts val="0"/>
              </a:spcAft>
              <a:buClr>
                <a:srgbClr val="000000"/>
              </a:buClr>
              <a:buSzPts val="2400"/>
              <a:buFont typeface="Arial"/>
              <a:buNone/>
            </a:pPr>
            <a:r>
              <a:rPr lang="en-US" sz="2400" b="0" i="0" u="none" strike="noStrike" cap="none">
                <a:solidFill>
                  <a:srgbClr val="032F44"/>
                </a:solidFill>
                <a:latin typeface="Arial"/>
                <a:ea typeface="Arial"/>
                <a:cs typeface="Arial"/>
                <a:sym typeface="Arial"/>
              </a:rPr>
              <a:t>This year each class will attend swimming lessons for two terms each at Berinsfield pool.  This session will be on a Monday morning, with further details to follow.  Apple class will be swimming in terms 1 and 2, Damson in terms 3 and 4 and Cherry in terms 5 and 6.  </a:t>
            </a:r>
            <a:endParaRPr/>
          </a:p>
          <a:p>
            <a:pPr marL="0" marR="0" lvl="0" indent="0" algn="l" rtl="0">
              <a:lnSpc>
                <a:spcPct val="149970"/>
              </a:lnSpc>
              <a:spcBef>
                <a:spcPts val="0"/>
              </a:spcBef>
              <a:spcAft>
                <a:spcPts val="0"/>
              </a:spcAft>
              <a:buClr>
                <a:srgbClr val="000000"/>
              </a:buClr>
              <a:buSzPts val="2400"/>
              <a:buFont typeface="Arial"/>
              <a:buNone/>
            </a:pPr>
            <a:endParaRPr sz="2400" b="0" i="0" u="none" strike="noStrike" cap="none">
              <a:solidFill>
                <a:srgbClr val="032F44"/>
              </a:solidFill>
              <a:latin typeface="Arial"/>
              <a:ea typeface="Arial"/>
              <a:cs typeface="Arial"/>
              <a:sym typeface="Arial"/>
            </a:endParaRPr>
          </a:p>
          <a:p>
            <a:pPr marL="0" marR="0" lvl="0" indent="0" algn="l" rtl="0">
              <a:lnSpc>
                <a:spcPct val="149970"/>
              </a:lnSpc>
              <a:spcBef>
                <a:spcPts val="0"/>
              </a:spcBef>
              <a:spcAft>
                <a:spcPts val="0"/>
              </a:spcAft>
              <a:buClr>
                <a:srgbClr val="000000"/>
              </a:buClr>
              <a:buSzPts val="2400"/>
              <a:buFont typeface="Arial"/>
              <a:buNone/>
            </a:pPr>
            <a:r>
              <a:rPr lang="en-US" sz="2400" b="0" i="0" u="none" strike="noStrike" cap="none">
                <a:solidFill>
                  <a:srgbClr val="032F44"/>
                </a:solidFill>
                <a:latin typeface="Arial"/>
                <a:ea typeface="Arial"/>
                <a:cs typeface="Arial"/>
                <a:sym typeface="Arial"/>
              </a:rPr>
              <a:t>During the </a:t>
            </a:r>
            <a:r>
              <a:rPr lang="en-US" sz="2400" b="1" i="0" u="sng" strike="noStrike" cap="none">
                <a:solidFill>
                  <a:srgbClr val="032F44"/>
                </a:solidFill>
                <a:latin typeface="Arial"/>
                <a:ea typeface="Arial"/>
                <a:cs typeface="Arial"/>
                <a:sym typeface="Arial"/>
              </a:rPr>
              <a:t>non-swimming terms </a:t>
            </a:r>
            <a:r>
              <a:rPr lang="en-US" sz="2400" b="0" i="0" u="none" strike="noStrike" cap="none">
                <a:solidFill>
                  <a:srgbClr val="032F44"/>
                </a:solidFill>
                <a:latin typeface="Arial"/>
                <a:ea typeface="Arial"/>
                <a:cs typeface="Arial"/>
                <a:sym typeface="Arial"/>
              </a:rPr>
              <a:t>PE days are as follows:</a:t>
            </a:r>
            <a:endParaRPr sz="2400" b="0" i="0" u="none" strike="noStrike" cap="none">
              <a:solidFill>
                <a:srgbClr val="032F44"/>
              </a:solidFill>
              <a:latin typeface="Arial"/>
              <a:ea typeface="Arial"/>
              <a:cs typeface="Arial"/>
              <a:sym typeface="Arial"/>
            </a:endParaRPr>
          </a:p>
          <a:p>
            <a:pPr marL="369466" marR="0" lvl="1" indent="-203084" algn="l" rtl="0">
              <a:lnSpc>
                <a:spcPct val="149970"/>
              </a:lnSpc>
              <a:spcBef>
                <a:spcPts val="0"/>
              </a:spcBef>
              <a:spcAft>
                <a:spcPts val="0"/>
              </a:spcAft>
              <a:buClr>
                <a:srgbClr val="032F44"/>
              </a:buClr>
              <a:buSzPts val="2000"/>
              <a:buFont typeface="Arial"/>
              <a:buChar char="•"/>
            </a:pPr>
            <a:r>
              <a:rPr lang="en-US" sz="2400" b="0" i="0" u="none" strike="noStrike" cap="none">
                <a:solidFill>
                  <a:srgbClr val="032F44"/>
                </a:solidFill>
                <a:latin typeface="Arial"/>
                <a:ea typeface="Arial"/>
                <a:cs typeface="Arial"/>
                <a:sym typeface="Arial"/>
              </a:rPr>
              <a:t>Apple Class - Thursday </a:t>
            </a:r>
            <a:endParaRPr sz="2400" b="0" i="0" u="none" strike="noStrike" cap="none">
              <a:solidFill>
                <a:srgbClr val="000000"/>
              </a:solidFill>
              <a:latin typeface="Arial"/>
              <a:ea typeface="Arial"/>
              <a:cs typeface="Arial"/>
              <a:sym typeface="Arial"/>
            </a:endParaRPr>
          </a:p>
          <a:p>
            <a:pPr marL="369466" marR="0" lvl="1" indent="-203084" algn="l" rtl="0">
              <a:lnSpc>
                <a:spcPct val="149970"/>
              </a:lnSpc>
              <a:spcBef>
                <a:spcPts val="0"/>
              </a:spcBef>
              <a:spcAft>
                <a:spcPts val="0"/>
              </a:spcAft>
              <a:buClr>
                <a:srgbClr val="032F44"/>
              </a:buClr>
              <a:buSzPts val="2000"/>
              <a:buFont typeface="Arial"/>
              <a:buChar char="•"/>
            </a:pPr>
            <a:r>
              <a:rPr lang="en-US" sz="2400" b="0" i="0" u="none" strike="noStrike" cap="none">
                <a:solidFill>
                  <a:srgbClr val="032F44"/>
                </a:solidFill>
                <a:latin typeface="Arial"/>
                <a:ea typeface="Arial"/>
                <a:cs typeface="Arial"/>
                <a:sym typeface="Arial"/>
              </a:rPr>
              <a:t>Cherry Class - Monday</a:t>
            </a:r>
            <a:endParaRPr sz="2400" b="0" i="0" u="none" strike="noStrike" cap="none">
              <a:solidFill>
                <a:srgbClr val="000000"/>
              </a:solidFill>
              <a:latin typeface="Arial"/>
              <a:ea typeface="Arial"/>
              <a:cs typeface="Arial"/>
              <a:sym typeface="Arial"/>
            </a:endParaRPr>
          </a:p>
          <a:p>
            <a:pPr marL="369466" marR="0" lvl="1" indent="-203084" algn="l" rtl="0">
              <a:lnSpc>
                <a:spcPct val="149970"/>
              </a:lnSpc>
              <a:spcBef>
                <a:spcPts val="0"/>
              </a:spcBef>
              <a:spcAft>
                <a:spcPts val="0"/>
              </a:spcAft>
              <a:buClr>
                <a:srgbClr val="032F44"/>
              </a:buClr>
              <a:buSzPts val="2000"/>
              <a:buFont typeface="Arial"/>
              <a:buChar char="•"/>
            </a:pPr>
            <a:r>
              <a:rPr lang="en-US" sz="2400" b="0" i="0" u="none" strike="noStrike" cap="none">
                <a:solidFill>
                  <a:srgbClr val="032F44"/>
                </a:solidFill>
                <a:latin typeface="Arial"/>
                <a:ea typeface="Arial"/>
                <a:cs typeface="Arial"/>
                <a:sym typeface="Arial"/>
              </a:rPr>
              <a:t>Damson Class – Tuesday</a:t>
            </a:r>
            <a:endParaRPr sz="2400" b="0" i="0" u="none" strike="noStrike" cap="none">
              <a:solidFill>
                <a:srgbClr val="000000"/>
              </a:solidFill>
              <a:latin typeface="Arial"/>
              <a:ea typeface="Arial"/>
              <a:cs typeface="Arial"/>
              <a:sym typeface="Arial"/>
            </a:endParaRPr>
          </a:p>
          <a:p>
            <a:pPr marL="369466" marR="0" lvl="1" indent="-76083" algn="l" rtl="0">
              <a:lnSpc>
                <a:spcPct val="149970"/>
              </a:lnSpc>
              <a:spcBef>
                <a:spcPts val="0"/>
              </a:spcBef>
              <a:spcAft>
                <a:spcPts val="0"/>
              </a:spcAft>
              <a:buClr>
                <a:srgbClr val="032F44"/>
              </a:buClr>
              <a:buSzPts val="2000"/>
              <a:buFont typeface="Arial"/>
              <a:buNone/>
            </a:pPr>
            <a:endParaRPr sz="2400" b="0" i="0" u="none" strike="noStrike" cap="none">
              <a:solidFill>
                <a:srgbClr val="032F44"/>
              </a:solidFill>
              <a:latin typeface="Arial"/>
              <a:ea typeface="Arial"/>
              <a:cs typeface="Arial"/>
              <a:sym typeface="Arial"/>
            </a:endParaRPr>
          </a:p>
          <a:p>
            <a:pPr marL="0" marR="0" lvl="0" indent="0" algn="l" rtl="0">
              <a:lnSpc>
                <a:spcPct val="149970"/>
              </a:lnSpc>
              <a:spcBef>
                <a:spcPts val="0"/>
              </a:spcBef>
              <a:spcAft>
                <a:spcPts val="0"/>
              </a:spcAft>
              <a:buClr>
                <a:srgbClr val="000000"/>
              </a:buClr>
              <a:buSzPts val="2400"/>
              <a:buFont typeface="Arial"/>
              <a:buNone/>
            </a:pPr>
            <a:r>
              <a:rPr lang="en-US" sz="2400" b="0" i="0" u="none" strike="noStrike" cap="none">
                <a:solidFill>
                  <a:srgbClr val="032F44"/>
                </a:solidFill>
                <a:latin typeface="Arial"/>
                <a:ea typeface="Arial"/>
                <a:cs typeface="Arial"/>
                <a:sym typeface="Arial"/>
              </a:rPr>
              <a:t>In PE we focus on developing lots of different skills and explore many different sports. Each term half term we change our sport focus to give children the opportunity to try as many sports as possible. </a:t>
            </a:r>
            <a:endParaRPr sz="2400" b="0" i="0" u="none" strike="noStrike" cap="none">
              <a:solidFill>
                <a:srgbClr val="000000"/>
              </a:solidFill>
              <a:latin typeface="Arial"/>
              <a:ea typeface="Arial"/>
              <a:cs typeface="Arial"/>
              <a:sym typeface="Arial"/>
            </a:endParaRPr>
          </a:p>
          <a:p>
            <a:pPr marL="0" marR="0" lvl="0" indent="0" algn="l" rtl="0">
              <a:lnSpc>
                <a:spcPct val="149970"/>
              </a:lnSpc>
              <a:spcBef>
                <a:spcPts val="0"/>
              </a:spcBef>
              <a:spcAft>
                <a:spcPts val="0"/>
              </a:spcAft>
              <a:buClr>
                <a:srgbClr val="000000"/>
              </a:buClr>
              <a:buSzPts val="1711"/>
              <a:buFont typeface="Arial"/>
              <a:buNone/>
            </a:pPr>
            <a:endParaRPr sz="1711" b="0" i="0" u="none" strike="noStrike" cap="none">
              <a:solidFill>
                <a:srgbClr val="032F44"/>
              </a:solidFill>
              <a:latin typeface="Arial"/>
              <a:ea typeface="Arial"/>
              <a:cs typeface="Arial"/>
              <a:sym typeface="Arial"/>
            </a:endParaRPr>
          </a:p>
          <a:p>
            <a:pPr marL="0" marR="0" lvl="0" indent="0" algn="l" rtl="0">
              <a:lnSpc>
                <a:spcPct val="158737"/>
              </a:lnSpc>
              <a:spcBef>
                <a:spcPts val="0"/>
              </a:spcBef>
              <a:spcAft>
                <a:spcPts val="0"/>
              </a:spcAft>
              <a:buClr>
                <a:srgbClr val="000000"/>
              </a:buClr>
              <a:buSzPts val="1711"/>
              <a:buFont typeface="Arial"/>
              <a:buNone/>
            </a:pPr>
            <a:endParaRPr sz="1711" b="0" i="0" u="none" strike="noStrike" cap="none">
              <a:solidFill>
                <a:srgbClr val="032F44"/>
              </a:solidFill>
              <a:latin typeface="Arial"/>
              <a:ea typeface="Arial"/>
              <a:cs typeface="Arial"/>
              <a:sym typeface="Arial"/>
            </a:endParaRPr>
          </a:p>
          <a:p>
            <a:pPr marL="0" marR="0" lvl="0" indent="0" algn="l" rtl="0">
              <a:lnSpc>
                <a:spcPct val="158737"/>
              </a:lnSpc>
              <a:spcBef>
                <a:spcPts val="0"/>
              </a:spcBef>
              <a:spcAft>
                <a:spcPts val="0"/>
              </a:spcAft>
              <a:buClr>
                <a:srgbClr val="000000"/>
              </a:buClr>
              <a:buSzPts val="1711"/>
              <a:buFont typeface="Arial"/>
              <a:buNone/>
            </a:pPr>
            <a:endParaRPr sz="1711" b="0" i="0" u="none" strike="noStrike" cap="none">
              <a:solidFill>
                <a:srgbClr val="032F44"/>
              </a:solidFill>
              <a:latin typeface="Arial"/>
              <a:ea typeface="Arial"/>
              <a:cs typeface="Arial"/>
              <a:sym typeface="Arial"/>
            </a:endParaRPr>
          </a:p>
          <a:p>
            <a:pPr marL="0" marR="0" lvl="0" indent="0" algn="l" rtl="0">
              <a:lnSpc>
                <a:spcPct val="158737"/>
              </a:lnSpc>
              <a:spcBef>
                <a:spcPts val="0"/>
              </a:spcBef>
              <a:spcAft>
                <a:spcPts val="0"/>
              </a:spcAft>
              <a:buClr>
                <a:srgbClr val="000000"/>
              </a:buClr>
              <a:buSzPts val="1711"/>
              <a:buFont typeface="Arial"/>
              <a:buNone/>
            </a:pPr>
            <a:endParaRPr sz="1711" b="0" i="0" u="none" strike="noStrike" cap="none">
              <a:solidFill>
                <a:srgbClr val="032F44"/>
              </a:solidFill>
              <a:latin typeface="Arial"/>
              <a:ea typeface="Arial"/>
              <a:cs typeface="Arial"/>
              <a:sym typeface="Arial"/>
            </a:endParaRPr>
          </a:p>
          <a:p>
            <a:pPr marL="0" marR="0" lvl="0" indent="0" algn="l" rtl="0">
              <a:lnSpc>
                <a:spcPct val="193804"/>
              </a:lnSpc>
              <a:spcBef>
                <a:spcPts val="0"/>
              </a:spcBef>
              <a:spcAft>
                <a:spcPts val="0"/>
              </a:spcAft>
              <a:buClr>
                <a:srgbClr val="000000"/>
              </a:buClr>
              <a:buSzPts val="1711"/>
              <a:buFont typeface="Arial"/>
              <a:buNone/>
            </a:pPr>
            <a:endParaRPr sz="1711" b="0" i="0" u="none" strike="noStrike" cap="none">
              <a:solidFill>
                <a:srgbClr val="032F44"/>
              </a:solidFill>
              <a:latin typeface="Arial"/>
              <a:ea typeface="Arial"/>
              <a:cs typeface="Arial"/>
              <a:sym typeface="Arial"/>
            </a:endParaRPr>
          </a:p>
          <a:p>
            <a:pPr marL="0" marR="0" lvl="0" indent="0" algn="l" rtl="0">
              <a:lnSpc>
                <a:spcPct val="193804"/>
              </a:lnSpc>
              <a:spcBef>
                <a:spcPts val="0"/>
              </a:spcBef>
              <a:spcAft>
                <a:spcPts val="0"/>
              </a:spcAft>
              <a:buClr>
                <a:srgbClr val="000000"/>
              </a:buClr>
              <a:buSzPts val="1711"/>
              <a:buFont typeface="Arial"/>
              <a:buNone/>
            </a:pPr>
            <a:endParaRPr sz="1711" b="0" i="0" u="none" strike="noStrike" cap="none">
              <a:solidFill>
                <a:srgbClr val="032F44"/>
              </a:solidFill>
              <a:latin typeface="Arial"/>
              <a:ea typeface="Arial"/>
              <a:cs typeface="Arial"/>
              <a:sym typeface="Arial"/>
            </a:endParaRPr>
          </a:p>
          <a:p>
            <a:pPr marL="0" marR="0" lvl="0" indent="0" algn="l" rtl="0">
              <a:lnSpc>
                <a:spcPct val="255172"/>
              </a:lnSpc>
              <a:spcBef>
                <a:spcPts val="0"/>
              </a:spcBef>
              <a:spcAft>
                <a:spcPts val="0"/>
              </a:spcAft>
              <a:buClr>
                <a:srgbClr val="000000"/>
              </a:buClr>
              <a:buSzPts val="1711"/>
              <a:buFont typeface="Arial"/>
              <a:buNone/>
            </a:pPr>
            <a:endParaRPr sz="1711" b="0" i="0" u="none" strike="noStrike" cap="none">
              <a:solidFill>
                <a:srgbClr val="032F44"/>
              </a:solidFill>
              <a:latin typeface="Arial"/>
              <a:ea typeface="Arial"/>
              <a:cs typeface="Arial"/>
              <a:sym typeface="Arial"/>
            </a:endParaRPr>
          </a:p>
        </p:txBody>
      </p:sp>
      <p:sp>
        <p:nvSpPr>
          <p:cNvPr id="220" name="Google Shape;220;p14"/>
          <p:cNvSpPr/>
          <p:nvPr/>
        </p:nvSpPr>
        <p:spPr>
          <a:xfrm>
            <a:off x="1028700" y="9225828"/>
            <a:ext cx="16230600" cy="32472"/>
          </a:xfrm>
          <a:prstGeom prst="rect">
            <a:avLst/>
          </a:prstGeom>
          <a:solidFill>
            <a:srgbClr val="E8E8E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1" name="Google Shape;221;p14"/>
          <p:cNvSpPr/>
          <p:nvPr/>
        </p:nvSpPr>
        <p:spPr>
          <a:xfrm>
            <a:off x="831167" y="845705"/>
            <a:ext cx="820710" cy="940397"/>
          </a:xfrm>
          <a:custGeom>
            <a:avLst/>
            <a:gdLst/>
            <a:ahLst/>
            <a:cxnLst/>
            <a:rect l="l" t="t" r="r" b="b"/>
            <a:pathLst>
              <a:path w="820710" h="940397" extrusionOk="0">
                <a:moveTo>
                  <a:pt x="0" y="0"/>
                </a:moveTo>
                <a:lnTo>
                  <a:pt x="820710" y="0"/>
                </a:lnTo>
                <a:lnTo>
                  <a:pt x="820710" y="940398"/>
                </a:lnTo>
                <a:lnTo>
                  <a:pt x="0" y="940398"/>
                </a:lnTo>
                <a:lnTo>
                  <a:pt x="0" y="0"/>
                </a:lnTo>
                <a:close/>
              </a:path>
            </a:pathLst>
          </a:custGeom>
          <a:blipFill rotWithShape="1">
            <a:blip r:embed="rId3">
              <a:alphaModFix/>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22" name="Google Shape;222;p14"/>
          <p:cNvSpPr txBox="1"/>
          <p:nvPr/>
        </p:nvSpPr>
        <p:spPr>
          <a:xfrm>
            <a:off x="1799602" y="1089200"/>
            <a:ext cx="6040500" cy="369300"/>
          </a:xfrm>
          <a:prstGeom prst="rect">
            <a:avLst/>
          </a:prstGeom>
          <a:noFill/>
          <a:ln>
            <a:noFill/>
          </a:ln>
        </p:spPr>
        <p:txBody>
          <a:bodyPr spcFirstLastPara="1" wrap="square" lIns="0" tIns="0" rIns="0" bIns="0" anchor="t" anchorCtr="0">
            <a:spAutoFit/>
          </a:bodyPr>
          <a:lstStyle/>
          <a:p>
            <a:pPr marL="0" marR="0" lvl="0" indent="0" algn="l" rtl="0">
              <a:lnSpc>
                <a:spcPct val="139958"/>
              </a:lnSpc>
              <a:spcBef>
                <a:spcPts val="0"/>
              </a:spcBef>
              <a:spcAft>
                <a:spcPts val="0"/>
              </a:spcAft>
              <a:buClr>
                <a:srgbClr val="000000"/>
              </a:buClr>
              <a:buSzPts val="2400"/>
              <a:buFont typeface="Arial"/>
              <a:buNone/>
            </a:pPr>
            <a:r>
              <a:rPr lang="en-US" sz="2400" b="0" i="0" u="none" strike="noStrike" cap="none">
                <a:solidFill>
                  <a:srgbClr val="000000"/>
                </a:solidFill>
                <a:latin typeface="Oswald"/>
                <a:ea typeface="Oswald"/>
                <a:cs typeface="Oswald"/>
                <a:sym typeface="Oswald"/>
              </a:rPr>
              <a:t>BENSON C OF E PRIMARY SCHOOL</a:t>
            </a:r>
            <a:endParaRPr sz="1400" b="0" i="0" u="none" strike="noStrike" cap="none">
              <a:solidFill>
                <a:srgbClr val="000000"/>
              </a:solidFill>
              <a:latin typeface="Oswald"/>
              <a:ea typeface="Oswald"/>
              <a:cs typeface="Oswald"/>
              <a:sym typeface="Oswald"/>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26"/>
        <p:cNvGrpSpPr/>
        <p:nvPr/>
      </p:nvGrpSpPr>
      <p:grpSpPr>
        <a:xfrm>
          <a:off x="0" y="0"/>
          <a:ext cx="0" cy="0"/>
          <a:chOff x="0" y="0"/>
          <a:chExt cx="0" cy="0"/>
        </a:xfrm>
      </p:grpSpPr>
      <p:sp>
        <p:nvSpPr>
          <p:cNvPr id="227" name="Google Shape;227;p16"/>
          <p:cNvSpPr txBox="1"/>
          <p:nvPr/>
        </p:nvSpPr>
        <p:spPr>
          <a:xfrm>
            <a:off x="1799592" y="1928978"/>
            <a:ext cx="8928192" cy="1073785"/>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8000"/>
              <a:buFont typeface="Arial"/>
              <a:buNone/>
            </a:pPr>
            <a:r>
              <a:rPr lang="en-US" sz="8000" b="1" i="0" u="none" strike="noStrike" cap="none">
                <a:solidFill>
                  <a:srgbClr val="000000"/>
                </a:solidFill>
                <a:latin typeface="Crimson Pro"/>
                <a:ea typeface="Crimson Pro"/>
                <a:cs typeface="Crimson Pro"/>
                <a:sym typeface="Crimson Pro"/>
              </a:rPr>
              <a:t>Homework</a:t>
            </a:r>
            <a:endParaRPr sz="1400" b="0" i="0" u="none" strike="noStrike" cap="none">
              <a:solidFill>
                <a:srgbClr val="000000"/>
              </a:solidFill>
              <a:latin typeface="Arial"/>
              <a:ea typeface="Arial"/>
              <a:cs typeface="Arial"/>
              <a:sym typeface="Arial"/>
            </a:endParaRPr>
          </a:p>
        </p:txBody>
      </p:sp>
      <p:sp>
        <p:nvSpPr>
          <p:cNvPr id="228" name="Google Shape;228;p16"/>
          <p:cNvSpPr txBox="1"/>
          <p:nvPr/>
        </p:nvSpPr>
        <p:spPr>
          <a:xfrm>
            <a:off x="1799592" y="3021813"/>
            <a:ext cx="15897000" cy="8108700"/>
          </a:xfrm>
          <a:prstGeom prst="rect">
            <a:avLst/>
          </a:prstGeom>
          <a:noFill/>
          <a:ln>
            <a:noFill/>
          </a:ln>
        </p:spPr>
        <p:txBody>
          <a:bodyPr spcFirstLastPara="1" wrap="square" lIns="0" tIns="0" rIns="0" bIns="0" anchor="t" anchorCtr="0">
            <a:spAutoFit/>
          </a:bodyPr>
          <a:lstStyle/>
          <a:p>
            <a:pPr marL="0" marR="0" lvl="0" indent="0" algn="l" rtl="0">
              <a:lnSpc>
                <a:spcPct val="150000"/>
              </a:lnSpc>
              <a:spcBef>
                <a:spcPts val="0"/>
              </a:spcBef>
              <a:spcAft>
                <a:spcPts val="0"/>
              </a:spcAft>
              <a:buClr>
                <a:srgbClr val="000000"/>
              </a:buClr>
              <a:buSzPts val="2010"/>
              <a:buFont typeface="Arial"/>
              <a:buNone/>
            </a:pPr>
            <a:r>
              <a:rPr lang="en-US" sz="2010" b="0" i="0" u="none" strike="noStrike" cap="none">
                <a:solidFill>
                  <a:srgbClr val="032F44"/>
                </a:solidFill>
                <a:latin typeface="Arial"/>
                <a:ea typeface="Arial"/>
                <a:cs typeface="Arial"/>
                <a:sym typeface="Arial"/>
              </a:rPr>
              <a:t> </a:t>
            </a:r>
            <a:endParaRPr/>
          </a:p>
          <a:p>
            <a:pPr marL="0" marR="0" lvl="0" indent="0" algn="l" rtl="0">
              <a:lnSpc>
                <a:spcPct val="150000"/>
              </a:lnSpc>
              <a:spcBef>
                <a:spcPts val="0"/>
              </a:spcBef>
              <a:spcAft>
                <a:spcPts val="0"/>
              </a:spcAft>
              <a:buClr>
                <a:srgbClr val="000000"/>
              </a:buClr>
              <a:buSzPts val="2010"/>
              <a:buFont typeface="Arial"/>
              <a:buNone/>
            </a:pPr>
            <a:endParaRPr sz="2010" b="0" i="0" u="none" strike="noStrike" cap="none">
              <a:solidFill>
                <a:srgbClr val="032F44"/>
              </a:solidFill>
              <a:latin typeface="Arial"/>
              <a:ea typeface="Arial"/>
              <a:cs typeface="Arial"/>
              <a:sym typeface="Arial"/>
            </a:endParaRPr>
          </a:p>
          <a:p>
            <a:pPr marL="0" marR="0" lvl="0" indent="0" algn="l" rtl="0">
              <a:lnSpc>
                <a:spcPct val="150000"/>
              </a:lnSpc>
              <a:spcBef>
                <a:spcPts val="0"/>
              </a:spcBef>
              <a:spcAft>
                <a:spcPts val="0"/>
              </a:spcAft>
              <a:buNone/>
            </a:pPr>
            <a:r>
              <a:rPr lang="en-US" sz="2800" b="0" i="0" u="none" strike="noStrike" cap="none">
                <a:solidFill>
                  <a:srgbClr val="032F44"/>
                </a:solidFill>
                <a:latin typeface="Arial"/>
                <a:ea typeface="Arial"/>
                <a:cs typeface="Arial"/>
                <a:sym typeface="Arial"/>
              </a:rPr>
              <a:t>Children should read and practise their timestables as much as possible.   They should also practise the Y3/4 statutory words (on the class page).. </a:t>
            </a:r>
            <a:endParaRPr sz="2800" b="0" i="0" u="none" strike="noStrike" cap="none">
              <a:solidFill>
                <a:srgbClr val="000000"/>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2800"/>
              <a:buFont typeface="Arial"/>
              <a:buNone/>
            </a:pPr>
            <a:endParaRPr sz="2800" b="0" i="0" u="none" strike="noStrike" cap="none">
              <a:solidFill>
                <a:srgbClr val="000000"/>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2800"/>
              <a:buFont typeface="Arial"/>
              <a:buNone/>
            </a:pPr>
            <a:r>
              <a:rPr lang="en-US" sz="2800" b="0" i="0" u="none" strike="noStrike" cap="none">
                <a:solidFill>
                  <a:srgbClr val="032F44"/>
                </a:solidFill>
                <a:latin typeface="Arial"/>
                <a:ea typeface="Arial"/>
                <a:cs typeface="Arial"/>
                <a:sym typeface="Arial"/>
              </a:rPr>
              <a:t>In terms </a:t>
            </a:r>
            <a:r>
              <a:rPr lang="en-US" sz="2800">
                <a:solidFill>
                  <a:srgbClr val="032F44"/>
                </a:solidFill>
              </a:rPr>
              <a:t>2</a:t>
            </a:r>
            <a:r>
              <a:rPr lang="en-US" sz="2800" b="0" i="0" u="none" strike="noStrike" cap="none">
                <a:solidFill>
                  <a:srgbClr val="032F44"/>
                </a:solidFill>
                <a:latin typeface="Arial"/>
                <a:ea typeface="Arial"/>
                <a:cs typeface="Arial"/>
                <a:sym typeface="Arial"/>
              </a:rPr>
              <a:t>,</a:t>
            </a:r>
            <a:r>
              <a:rPr lang="en-US" sz="2800">
                <a:solidFill>
                  <a:srgbClr val="032F44"/>
                </a:solidFill>
              </a:rPr>
              <a:t>4</a:t>
            </a:r>
            <a:r>
              <a:rPr lang="en-US" sz="2800" b="0" i="0" u="none" strike="noStrike" cap="none">
                <a:solidFill>
                  <a:srgbClr val="032F44"/>
                </a:solidFill>
                <a:latin typeface="Arial"/>
                <a:ea typeface="Arial"/>
                <a:cs typeface="Arial"/>
                <a:sym typeface="Arial"/>
              </a:rPr>
              <a:t> and </a:t>
            </a:r>
            <a:r>
              <a:rPr lang="en-US" sz="2800">
                <a:solidFill>
                  <a:srgbClr val="032F44"/>
                </a:solidFill>
              </a:rPr>
              <a:t>6</a:t>
            </a:r>
            <a:r>
              <a:rPr lang="en-US" sz="2800" b="0" i="0" u="none" strike="noStrike" cap="none">
                <a:solidFill>
                  <a:srgbClr val="032F44"/>
                </a:solidFill>
                <a:latin typeface="Arial"/>
                <a:ea typeface="Arial"/>
                <a:cs typeface="Arial"/>
                <a:sym typeface="Arial"/>
              </a:rPr>
              <a:t> there will be an OPTIONAL project linked to the topic in the following term.</a:t>
            </a:r>
            <a:endParaRPr sz="2800" b="0" i="0" u="none" strike="noStrike" cap="none">
              <a:solidFill>
                <a:srgbClr val="032F44"/>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2800"/>
              <a:buFont typeface="Arial"/>
              <a:buNone/>
            </a:pPr>
            <a:r>
              <a:rPr lang="en-US" sz="2800" b="0" i="0" u="none" strike="noStrike" cap="none">
                <a:solidFill>
                  <a:srgbClr val="032F44"/>
                </a:solidFill>
                <a:latin typeface="Arial"/>
                <a:ea typeface="Arial"/>
                <a:cs typeface="Arial"/>
                <a:sym typeface="Arial"/>
              </a:rPr>
              <a:t> </a:t>
            </a:r>
            <a:endParaRPr sz="2800" b="0" i="0" u="none" strike="noStrike" cap="none">
              <a:solidFill>
                <a:srgbClr val="000000"/>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2400"/>
              <a:buFont typeface="Arial"/>
              <a:buNone/>
            </a:pPr>
            <a:endParaRPr sz="2400" b="0" i="0" u="none" strike="noStrike" cap="none">
              <a:solidFill>
                <a:srgbClr val="032F44"/>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2010"/>
              <a:buFont typeface="Arial"/>
              <a:buNone/>
            </a:pPr>
            <a:endParaRPr sz="2010" b="0" i="0" u="none" strike="noStrike" cap="none">
              <a:solidFill>
                <a:srgbClr val="032F44"/>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2010"/>
              <a:buFont typeface="Arial"/>
              <a:buNone/>
            </a:pPr>
            <a:endParaRPr sz="2010" b="0" i="0" u="none" strike="noStrike" cap="none">
              <a:solidFill>
                <a:srgbClr val="032F44"/>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2010"/>
              <a:buFont typeface="Arial"/>
              <a:buNone/>
            </a:pPr>
            <a:endParaRPr sz="2010" b="0" i="0" u="none" strike="noStrike" cap="none">
              <a:solidFill>
                <a:srgbClr val="032F44"/>
              </a:solidFill>
              <a:latin typeface="Arial"/>
              <a:ea typeface="Arial"/>
              <a:cs typeface="Arial"/>
              <a:sym typeface="Arial"/>
            </a:endParaRPr>
          </a:p>
          <a:p>
            <a:pPr marL="0" marR="0" lvl="0" indent="0" algn="l" rtl="0">
              <a:lnSpc>
                <a:spcPct val="246965"/>
              </a:lnSpc>
              <a:spcBef>
                <a:spcPts val="0"/>
              </a:spcBef>
              <a:spcAft>
                <a:spcPts val="0"/>
              </a:spcAft>
              <a:buClr>
                <a:srgbClr val="000000"/>
              </a:buClr>
              <a:buSzPts val="2010"/>
              <a:buFont typeface="Arial"/>
              <a:buNone/>
            </a:pPr>
            <a:endParaRPr sz="2010" b="0" i="0" u="none" strike="noStrike" cap="none">
              <a:solidFill>
                <a:srgbClr val="032F44"/>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2010"/>
              <a:buFont typeface="Arial"/>
              <a:buNone/>
            </a:pPr>
            <a:endParaRPr sz="2010" b="0" i="0" u="none" strike="noStrike" cap="none">
              <a:solidFill>
                <a:srgbClr val="032F44"/>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2010"/>
              <a:buFont typeface="Arial"/>
              <a:buNone/>
            </a:pPr>
            <a:endParaRPr sz="2010" b="0" i="0" u="none" strike="noStrike" cap="none">
              <a:solidFill>
                <a:srgbClr val="032F44"/>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2010"/>
              <a:buFont typeface="Arial"/>
              <a:buNone/>
            </a:pPr>
            <a:endParaRPr sz="2010" b="0" i="0" u="none" strike="noStrike" cap="none">
              <a:solidFill>
                <a:srgbClr val="032F44"/>
              </a:solidFill>
              <a:latin typeface="Arial"/>
              <a:ea typeface="Arial"/>
              <a:cs typeface="Arial"/>
              <a:sym typeface="Arial"/>
            </a:endParaRPr>
          </a:p>
        </p:txBody>
      </p:sp>
      <p:sp>
        <p:nvSpPr>
          <p:cNvPr id="229" name="Google Shape;229;p16"/>
          <p:cNvSpPr/>
          <p:nvPr/>
        </p:nvSpPr>
        <p:spPr>
          <a:xfrm>
            <a:off x="1028700" y="9225828"/>
            <a:ext cx="16230600" cy="32472"/>
          </a:xfrm>
          <a:prstGeom prst="rect">
            <a:avLst/>
          </a:prstGeom>
          <a:solidFill>
            <a:srgbClr val="E8E8E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0" name="Google Shape;230;p16"/>
          <p:cNvSpPr/>
          <p:nvPr/>
        </p:nvSpPr>
        <p:spPr>
          <a:xfrm>
            <a:off x="831167" y="845705"/>
            <a:ext cx="820710" cy="940397"/>
          </a:xfrm>
          <a:custGeom>
            <a:avLst/>
            <a:gdLst/>
            <a:ahLst/>
            <a:cxnLst/>
            <a:rect l="l" t="t" r="r" b="b"/>
            <a:pathLst>
              <a:path w="820710" h="940397" extrusionOk="0">
                <a:moveTo>
                  <a:pt x="0" y="0"/>
                </a:moveTo>
                <a:lnTo>
                  <a:pt x="820710" y="0"/>
                </a:lnTo>
                <a:lnTo>
                  <a:pt x="820710" y="940398"/>
                </a:lnTo>
                <a:lnTo>
                  <a:pt x="0" y="940398"/>
                </a:lnTo>
                <a:lnTo>
                  <a:pt x="0" y="0"/>
                </a:lnTo>
                <a:close/>
              </a:path>
            </a:pathLst>
          </a:custGeom>
          <a:blipFill rotWithShape="1">
            <a:blip r:embed="rId3">
              <a:alphaModFix/>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31" name="Google Shape;231;p16"/>
          <p:cNvSpPr txBox="1"/>
          <p:nvPr/>
        </p:nvSpPr>
        <p:spPr>
          <a:xfrm>
            <a:off x="1799602" y="1089200"/>
            <a:ext cx="6040500" cy="369300"/>
          </a:xfrm>
          <a:prstGeom prst="rect">
            <a:avLst/>
          </a:prstGeom>
          <a:noFill/>
          <a:ln>
            <a:noFill/>
          </a:ln>
        </p:spPr>
        <p:txBody>
          <a:bodyPr spcFirstLastPara="1" wrap="square" lIns="0" tIns="0" rIns="0" bIns="0" anchor="t" anchorCtr="0">
            <a:spAutoFit/>
          </a:bodyPr>
          <a:lstStyle/>
          <a:p>
            <a:pPr marL="0" marR="0" lvl="0" indent="0" algn="l" rtl="0">
              <a:lnSpc>
                <a:spcPct val="139958"/>
              </a:lnSpc>
              <a:spcBef>
                <a:spcPts val="0"/>
              </a:spcBef>
              <a:spcAft>
                <a:spcPts val="0"/>
              </a:spcAft>
              <a:buClr>
                <a:srgbClr val="000000"/>
              </a:buClr>
              <a:buSzPts val="2400"/>
              <a:buFont typeface="Arial"/>
              <a:buNone/>
            </a:pPr>
            <a:r>
              <a:rPr lang="en-US" sz="2400" b="0" i="0" u="none" strike="noStrike" cap="none">
                <a:solidFill>
                  <a:srgbClr val="000000"/>
                </a:solidFill>
                <a:latin typeface="Oswald"/>
                <a:ea typeface="Oswald"/>
                <a:cs typeface="Oswald"/>
                <a:sym typeface="Oswald"/>
              </a:rPr>
              <a:t>BENSON C OF E PRIMARY SCHOOL</a:t>
            </a:r>
            <a:endParaRPr sz="1400" b="0" i="0" u="none" strike="noStrike" cap="none">
              <a:solidFill>
                <a:srgbClr val="000000"/>
              </a:solidFill>
              <a:latin typeface="Oswald"/>
              <a:ea typeface="Oswald"/>
              <a:cs typeface="Oswald"/>
              <a:sym typeface="Oswald"/>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sp>
        <p:nvSpPr>
          <p:cNvPr id="236" name="Google Shape;236;p15"/>
          <p:cNvSpPr txBox="1"/>
          <p:nvPr/>
        </p:nvSpPr>
        <p:spPr>
          <a:xfrm>
            <a:off x="1651877" y="2296782"/>
            <a:ext cx="8928192" cy="1069975"/>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8000"/>
              <a:buFont typeface="Arial"/>
              <a:buNone/>
            </a:pPr>
            <a:r>
              <a:rPr lang="en-US" sz="8000" b="1" i="0" u="none" strike="noStrike" cap="none">
                <a:solidFill>
                  <a:srgbClr val="000000"/>
                </a:solidFill>
                <a:latin typeface="Crimson Pro"/>
                <a:ea typeface="Crimson Pro"/>
                <a:cs typeface="Crimson Pro"/>
                <a:sym typeface="Crimson Pro"/>
              </a:rPr>
              <a:t>School Website</a:t>
            </a:r>
            <a:endParaRPr sz="1400" b="0" i="0" u="none" strike="noStrike" cap="none">
              <a:solidFill>
                <a:srgbClr val="000000"/>
              </a:solidFill>
              <a:latin typeface="Arial"/>
              <a:ea typeface="Arial"/>
              <a:cs typeface="Arial"/>
              <a:sym typeface="Arial"/>
            </a:endParaRPr>
          </a:p>
        </p:txBody>
      </p:sp>
      <p:sp>
        <p:nvSpPr>
          <p:cNvPr id="237" name="Google Shape;237;p15"/>
          <p:cNvSpPr txBox="1"/>
          <p:nvPr/>
        </p:nvSpPr>
        <p:spPr>
          <a:xfrm>
            <a:off x="1651877" y="3757282"/>
            <a:ext cx="13835582" cy="6033896"/>
          </a:xfrm>
          <a:prstGeom prst="rect">
            <a:avLst/>
          </a:prstGeom>
          <a:noFill/>
          <a:ln>
            <a:noFill/>
          </a:ln>
        </p:spPr>
        <p:txBody>
          <a:bodyPr spcFirstLastPara="1" wrap="square" lIns="0" tIns="0" rIns="0" bIns="0" anchor="t" anchorCtr="0">
            <a:spAutoFit/>
          </a:bodyPr>
          <a:lstStyle/>
          <a:p>
            <a:pPr marL="0" marR="0" lvl="0" indent="0" algn="l" rtl="0">
              <a:lnSpc>
                <a:spcPct val="150000"/>
              </a:lnSpc>
              <a:spcBef>
                <a:spcPts val="0"/>
              </a:spcBef>
              <a:spcAft>
                <a:spcPts val="0"/>
              </a:spcAft>
              <a:buClr>
                <a:srgbClr val="000000"/>
              </a:buClr>
              <a:buSzPts val="2800"/>
              <a:buFont typeface="Arial"/>
              <a:buNone/>
            </a:pPr>
            <a:r>
              <a:rPr lang="en-US" sz="2800" b="0" i="0" u="none" strike="noStrike" cap="none">
                <a:solidFill>
                  <a:srgbClr val="032F44"/>
                </a:solidFill>
                <a:latin typeface="Arial"/>
                <a:ea typeface="Arial"/>
                <a:cs typeface="Arial"/>
                <a:sym typeface="Arial"/>
              </a:rPr>
              <a:t>You can use the school website which will give you access to the school calendar, newsletter and our class page.</a:t>
            </a:r>
            <a:endParaRPr sz="1800" b="0" i="0" u="none" strike="noStrike" cap="none">
              <a:solidFill>
                <a:srgbClr val="000000"/>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2800"/>
              <a:buFont typeface="Arial"/>
              <a:buNone/>
            </a:pPr>
            <a:endParaRPr sz="2800" b="0" i="0" u="none" strike="noStrike" cap="none">
              <a:solidFill>
                <a:srgbClr val="032F44"/>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2800"/>
              <a:buFont typeface="Arial"/>
              <a:buNone/>
            </a:pPr>
            <a:r>
              <a:rPr lang="en-US" sz="2800" b="0" i="0" u="none" strike="noStrike" cap="none">
                <a:solidFill>
                  <a:srgbClr val="032F44"/>
                </a:solidFill>
                <a:latin typeface="Arial"/>
                <a:ea typeface="Arial"/>
                <a:cs typeface="Arial"/>
                <a:sym typeface="Arial"/>
              </a:rPr>
              <a:t>On the class page you will be able to access spellings, class notices and key dates. We also have a class blog on the webpage; this blog is updated weekly and includes an overview of the week and some photos.  </a:t>
            </a:r>
            <a:endParaRPr sz="1800" b="0" i="0" u="none" strike="noStrike" cap="none">
              <a:solidFill>
                <a:srgbClr val="000000"/>
              </a:solidFill>
              <a:latin typeface="Arial"/>
              <a:ea typeface="Arial"/>
              <a:cs typeface="Arial"/>
              <a:sym typeface="Arial"/>
            </a:endParaRPr>
          </a:p>
          <a:p>
            <a:pPr marL="0" marR="0" lvl="0" indent="0" algn="l" rtl="0">
              <a:lnSpc>
                <a:spcPct val="246965"/>
              </a:lnSpc>
              <a:spcBef>
                <a:spcPts val="0"/>
              </a:spcBef>
              <a:spcAft>
                <a:spcPts val="0"/>
              </a:spcAft>
              <a:buClr>
                <a:srgbClr val="000000"/>
              </a:buClr>
              <a:buSzPts val="2010"/>
              <a:buFont typeface="Arial"/>
              <a:buNone/>
            </a:pPr>
            <a:endParaRPr sz="2010" b="0" i="0" u="none" strike="noStrike" cap="none">
              <a:solidFill>
                <a:srgbClr val="032F44"/>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2010"/>
              <a:buFont typeface="Arial"/>
              <a:buNone/>
            </a:pPr>
            <a:endParaRPr sz="2010" b="0" i="0" u="none" strike="noStrike" cap="none">
              <a:solidFill>
                <a:srgbClr val="032F44"/>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2010"/>
              <a:buFont typeface="Arial"/>
              <a:buNone/>
            </a:pPr>
            <a:endParaRPr sz="2010" b="0" i="0" u="none" strike="noStrike" cap="none">
              <a:solidFill>
                <a:srgbClr val="032F44"/>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2010"/>
              <a:buFont typeface="Arial"/>
              <a:buNone/>
            </a:pPr>
            <a:endParaRPr sz="2010" b="0" i="0" u="none" strike="noStrike" cap="none">
              <a:solidFill>
                <a:srgbClr val="032F44"/>
              </a:solidFill>
              <a:latin typeface="Arial"/>
              <a:ea typeface="Arial"/>
              <a:cs typeface="Arial"/>
              <a:sym typeface="Arial"/>
            </a:endParaRPr>
          </a:p>
        </p:txBody>
      </p:sp>
      <p:sp>
        <p:nvSpPr>
          <p:cNvPr id="238" name="Google Shape;238;p15"/>
          <p:cNvSpPr/>
          <p:nvPr/>
        </p:nvSpPr>
        <p:spPr>
          <a:xfrm>
            <a:off x="1028700" y="9225828"/>
            <a:ext cx="16230600" cy="32472"/>
          </a:xfrm>
          <a:prstGeom prst="rect">
            <a:avLst/>
          </a:prstGeom>
          <a:solidFill>
            <a:srgbClr val="E8E8E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9" name="Google Shape;239;p15"/>
          <p:cNvSpPr/>
          <p:nvPr/>
        </p:nvSpPr>
        <p:spPr>
          <a:xfrm>
            <a:off x="831167" y="845705"/>
            <a:ext cx="820710" cy="940397"/>
          </a:xfrm>
          <a:custGeom>
            <a:avLst/>
            <a:gdLst/>
            <a:ahLst/>
            <a:cxnLst/>
            <a:rect l="l" t="t" r="r" b="b"/>
            <a:pathLst>
              <a:path w="820710" h="940397" extrusionOk="0">
                <a:moveTo>
                  <a:pt x="0" y="0"/>
                </a:moveTo>
                <a:lnTo>
                  <a:pt x="820710" y="0"/>
                </a:lnTo>
                <a:lnTo>
                  <a:pt x="820710" y="940398"/>
                </a:lnTo>
                <a:lnTo>
                  <a:pt x="0" y="940398"/>
                </a:lnTo>
                <a:lnTo>
                  <a:pt x="0" y="0"/>
                </a:lnTo>
                <a:close/>
              </a:path>
            </a:pathLst>
          </a:custGeom>
          <a:blipFill rotWithShape="1">
            <a:blip r:embed="rId3">
              <a:alphaModFix/>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40" name="Google Shape;240;p15"/>
          <p:cNvSpPr txBox="1"/>
          <p:nvPr/>
        </p:nvSpPr>
        <p:spPr>
          <a:xfrm>
            <a:off x="1799602" y="1089200"/>
            <a:ext cx="6040500" cy="369300"/>
          </a:xfrm>
          <a:prstGeom prst="rect">
            <a:avLst/>
          </a:prstGeom>
          <a:noFill/>
          <a:ln>
            <a:noFill/>
          </a:ln>
        </p:spPr>
        <p:txBody>
          <a:bodyPr spcFirstLastPara="1" wrap="square" lIns="0" tIns="0" rIns="0" bIns="0" anchor="t" anchorCtr="0">
            <a:spAutoFit/>
          </a:bodyPr>
          <a:lstStyle/>
          <a:p>
            <a:pPr marL="0" marR="0" lvl="0" indent="0" algn="l" rtl="0">
              <a:lnSpc>
                <a:spcPct val="139958"/>
              </a:lnSpc>
              <a:spcBef>
                <a:spcPts val="0"/>
              </a:spcBef>
              <a:spcAft>
                <a:spcPts val="0"/>
              </a:spcAft>
              <a:buClr>
                <a:srgbClr val="000000"/>
              </a:buClr>
              <a:buSzPts val="2400"/>
              <a:buFont typeface="Arial"/>
              <a:buNone/>
            </a:pPr>
            <a:r>
              <a:rPr lang="en-US" sz="2400" b="0" i="0" u="none" strike="noStrike" cap="none">
                <a:solidFill>
                  <a:srgbClr val="000000"/>
                </a:solidFill>
                <a:latin typeface="Oswald"/>
                <a:ea typeface="Oswald"/>
                <a:cs typeface="Oswald"/>
                <a:sym typeface="Oswald"/>
              </a:rPr>
              <a:t>BENSON C OF E PRIMARY SCHOOL</a:t>
            </a:r>
            <a:endParaRPr sz="1400" b="0" i="0" u="none" strike="noStrike" cap="none">
              <a:solidFill>
                <a:srgbClr val="000000"/>
              </a:solidFill>
              <a:latin typeface="Oswald"/>
              <a:ea typeface="Oswald"/>
              <a:cs typeface="Oswald"/>
              <a:sym typeface="Oswald"/>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sp>
        <p:nvSpPr>
          <p:cNvPr id="245" name="Google Shape;245;p18"/>
          <p:cNvSpPr txBox="1"/>
          <p:nvPr/>
        </p:nvSpPr>
        <p:spPr>
          <a:xfrm>
            <a:off x="1799592" y="2072903"/>
            <a:ext cx="8928192" cy="1069975"/>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8000"/>
              <a:buFont typeface="Arial"/>
              <a:buNone/>
            </a:pPr>
            <a:r>
              <a:rPr lang="en-US" sz="8000" b="1" i="0" u="none" strike="noStrike" cap="none">
                <a:solidFill>
                  <a:srgbClr val="000000"/>
                </a:solidFill>
                <a:latin typeface="Crimson Pro"/>
                <a:ea typeface="Crimson Pro"/>
                <a:cs typeface="Crimson Pro"/>
                <a:sym typeface="Crimson Pro"/>
              </a:rPr>
              <a:t>Contact Us</a:t>
            </a:r>
            <a:endParaRPr sz="1400" b="0" i="0" u="none" strike="noStrike" cap="none">
              <a:solidFill>
                <a:srgbClr val="000000"/>
              </a:solidFill>
              <a:latin typeface="Arial"/>
              <a:ea typeface="Arial"/>
              <a:cs typeface="Arial"/>
              <a:sym typeface="Arial"/>
            </a:endParaRPr>
          </a:p>
        </p:txBody>
      </p:sp>
      <p:sp>
        <p:nvSpPr>
          <p:cNvPr id="246" name="Google Shape;246;p18"/>
          <p:cNvSpPr txBox="1"/>
          <p:nvPr/>
        </p:nvSpPr>
        <p:spPr>
          <a:xfrm>
            <a:off x="1799591" y="3374510"/>
            <a:ext cx="14532017" cy="8529194"/>
          </a:xfrm>
          <a:prstGeom prst="rect">
            <a:avLst/>
          </a:prstGeom>
          <a:noFill/>
          <a:ln>
            <a:noFill/>
          </a:ln>
        </p:spPr>
        <p:txBody>
          <a:bodyPr spcFirstLastPara="1" wrap="square" lIns="0" tIns="0" rIns="0" bIns="0" anchor="t" anchorCtr="0">
            <a:spAutoFit/>
          </a:bodyPr>
          <a:lstStyle/>
          <a:p>
            <a:pPr marL="0" marR="0" lvl="0" indent="0" algn="l" rtl="0">
              <a:lnSpc>
                <a:spcPct val="150000"/>
              </a:lnSpc>
              <a:spcBef>
                <a:spcPts val="0"/>
              </a:spcBef>
              <a:spcAft>
                <a:spcPts val="0"/>
              </a:spcAft>
              <a:buClr>
                <a:srgbClr val="000000"/>
              </a:buClr>
              <a:buSzPts val="2400"/>
              <a:buFont typeface="Arial"/>
              <a:buNone/>
            </a:pPr>
            <a:r>
              <a:rPr lang="en-US" sz="2400" b="0" i="0" u="none" strike="noStrike" cap="none">
                <a:solidFill>
                  <a:srgbClr val="032F44"/>
                </a:solidFill>
                <a:latin typeface="Arial"/>
                <a:ea typeface="Arial"/>
                <a:cs typeface="Arial"/>
                <a:sym typeface="Arial"/>
              </a:rPr>
              <a:t>If you have any concerns or anything you'd like to discuss urgently, please call the school office and they will be able to help you. If your child is going to be absent from school, please let the office know as soon as possible.  </a:t>
            </a:r>
            <a:endParaRPr sz="1600" b="0" i="0" u="none" strike="noStrike" cap="none">
              <a:solidFill>
                <a:srgbClr val="000000"/>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2400"/>
              <a:buFont typeface="Arial"/>
              <a:buNone/>
            </a:pPr>
            <a:endParaRPr sz="2400" b="0" i="0" u="none" strike="noStrike" cap="none">
              <a:solidFill>
                <a:srgbClr val="032F44"/>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2400"/>
              <a:buFont typeface="Arial"/>
              <a:buNone/>
            </a:pPr>
            <a:r>
              <a:rPr lang="en-US" sz="2400" b="0" i="0" u="none" strike="noStrike" cap="none">
                <a:solidFill>
                  <a:srgbClr val="032F44"/>
                </a:solidFill>
                <a:latin typeface="Arial"/>
                <a:ea typeface="Arial"/>
                <a:cs typeface="Arial"/>
                <a:sym typeface="Arial"/>
              </a:rPr>
              <a:t>If you wish to talk to us about less urgent problems, we are available via our class email addresses:</a:t>
            </a:r>
            <a:endParaRPr sz="1600" b="0" i="0" u="none" strike="noStrike" cap="none">
              <a:solidFill>
                <a:srgbClr val="000000"/>
              </a:solidFill>
              <a:latin typeface="Arial"/>
              <a:ea typeface="Arial"/>
              <a:cs typeface="Arial"/>
              <a:sym typeface="Arial"/>
            </a:endParaRPr>
          </a:p>
          <a:p>
            <a:pPr marL="433958" marR="0" lvl="1" indent="-216979" algn="l" rtl="0">
              <a:lnSpc>
                <a:spcPct val="150000"/>
              </a:lnSpc>
              <a:spcBef>
                <a:spcPts val="0"/>
              </a:spcBef>
              <a:spcAft>
                <a:spcPts val="0"/>
              </a:spcAft>
              <a:buClr>
                <a:srgbClr val="032F44"/>
              </a:buClr>
              <a:buSzPts val="2010"/>
              <a:buFont typeface="Arial"/>
              <a:buChar char="•"/>
            </a:pPr>
            <a:r>
              <a:rPr lang="en-US" sz="2400" b="0" i="0" u="none" strike="noStrike" cap="none">
                <a:solidFill>
                  <a:srgbClr val="032F44"/>
                </a:solidFill>
                <a:latin typeface="Arial"/>
                <a:ea typeface="Arial"/>
                <a:cs typeface="Arial"/>
                <a:sym typeface="Arial"/>
              </a:rPr>
              <a:t>apple@benson.oxon.sch.uk</a:t>
            </a:r>
            <a:endParaRPr sz="1600" b="0" i="0" u="none" strike="noStrike" cap="none">
              <a:solidFill>
                <a:srgbClr val="000000"/>
              </a:solidFill>
              <a:latin typeface="Arial"/>
              <a:ea typeface="Arial"/>
              <a:cs typeface="Arial"/>
              <a:sym typeface="Arial"/>
            </a:endParaRPr>
          </a:p>
          <a:p>
            <a:pPr marL="433958" marR="0" lvl="1" indent="-216979" algn="l" rtl="0">
              <a:lnSpc>
                <a:spcPct val="150000"/>
              </a:lnSpc>
              <a:spcBef>
                <a:spcPts val="0"/>
              </a:spcBef>
              <a:spcAft>
                <a:spcPts val="0"/>
              </a:spcAft>
              <a:buClr>
                <a:srgbClr val="032F44"/>
              </a:buClr>
              <a:buSzPts val="2010"/>
              <a:buFont typeface="Arial"/>
              <a:buChar char="•"/>
            </a:pPr>
            <a:r>
              <a:rPr lang="en-US" sz="2400" b="0" i="0" u="none" strike="noStrike" cap="none">
                <a:solidFill>
                  <a:srgbClr val="032F44"/>
                </a:solidFill>
                <a:latin typeface="Arial"/>
                <a:ea typeface="Arial"/>
                <a:cs typeface="Arial"/>
                <a:sym typeface="Arial"/>
              </a:rPr>
              <a:t>cherry@benson.oxon.sch.uk </a:t>
            </a:r>
            <a:endParaRPr sz="1600" b="0" i="0" u="none" strike="noStrike" cap="none">
              <a:solidFill>
                <a:srgbClr val="000000"/>
              </a:solidFill>
              <a:latin typeface="Arial"/>
              <a:ea typeface="Arial"/>
              <a:cs typeface="Arial"/>
              <a:sym typeface="Arial"/>
            </a:endParaRPr>
          </a:p>
          <a:p>
            <a:pPr marL="433958" marR="0" lvl="1" indent="-216979" algn="l" rtl="0">
              <a:lnSpc>
                <a:spcPct val="150000"/>
              </a:lnSpc>
              <a:spcBef>
                <a:spcPts val="0"/>
              </a:spcBef>
              <a:spcAft>
                <a:spcPts val="0"/>
              </a:spcAft>
              <a:buClr>
                <a:srgbClr val="032F44"/>
              </a:buClr>
              <a:buSzPts val="2010"/>
              <a:buFont typeface="Arial"/>
              <a:buChar char="•"/>
            </a:pPr>
            <a:r>
              <a:rPr lang="en-US" sz="2400" b="0" i="0" u="none" strike="noStrike" cap="none">
                <a:solidFill>
                  <a:srgbClr val="032F44"/>
                </a:solidFill>
                <a:latin typeface="Arial"/>
                <a:ea typeface="Arial"/>
                <a:cs typeface="Arial"/>
                <a:sym typeface="Arial"/>
              </a:rPr>
              <a:t>damson@benson.oxon.sch.uk </a:t>
            </a:r>
            <a:endParaRPr/>
          </a:p>
          <a:p>
            <a:pPr marL="216979" marR="0" lvl="1" indent="0" algn="l" rtl="0">
              <a:lnSpc>
                <a:spcPct val="150000"/>
              </a:lnSpc>
              <a:spcBef>
                <a:spcPts val="0"/>
              </a:spcBef>
              <a:spcAft>
                <a:spcPts val="0"/>
              </a:spcAft>
              <a:buNone/>
            </a:pPr>
            <a:endParaRPr sz="1600" b="0" i="0" u="none" strike="noStrike" cap="none">
              <a:solidFill>
                <a:srgbClr val="000000"/>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2400"/>
              <a:buFont typeface="Arial"/>
              <a:buNone/>
            </a:pPr>
            <a:r>
              <a:rPr lang="en-US" sz="2400" b="0" i="0" u="none" strike="noStrike" cap="none">
                <a:solidFill>
                  <a:srgbClr val="032F44"/>
                </a:solidFill>
                <a:latin typeface="Arial"/>
                <a:ea typeface="Arial"/>
                <a:cs typeface="Arial"/>
                <a:sym typeface="Arial"/>
              </a:rPr>
              <a:t>We are also available most mornings and at pick up times. If you have a question or concern which cannot be addressed through email/ a quick chat, we can then arrange a time for a meeting or a call. </a:t>
            </a:r>
            <a:endParaRPr sz="1600" b="0" i="0" u="none" strike="noStrike" cap="none">
              <a:solidFill>
                <a:srgbClr val="000000"/>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2010"/>
              <a:buFont typeface="Arial"/>
              <a:buNone/>
            </a:pPr>
            <a:endParaRPr sz="2010" b="0" i="0" u="none" strike="noStrike" cap="none">
              <a:solidFill>
                <a:srgbClr val="032F44"/>
              </a:solidFill>
              <a:latin typeface="Arial"/>
              <a:ea typeface="Arial"/>
              <a:cs typeface="Arial"/>
              <a:sym typeface="Arial"/>
            </a:endParaRPr>
          </a:p>
          <a:p>
            <a:pPr marL="0" marR="0" lvl="0" indent="0" algn="l" rtl="0">
              <a:lnSpc>
                <a:spcPct val="246965"/>
              </a:lnSpc>
              <a:spcBef>
                <a:spcPts val="0"/>
              </a:spcBef>
              <a:spcAft>
                <a:spcPts val="0"/>
              </a:spcAft>
              <a:buClr>
                <a:srgbClr val="000000"/>
              </a:buClr>
              <a:buSzPts val="2010"/>
              <a:buFont typeface="Arial"/>
              <a:buNone/>
            </a:pPr>
            <a:endParaRPr sz="2010" b="0" i="0" u="none" strike="noStrike" cap="none">
              <a:solidFill>
                <a:srgbClr val="032F44"/>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2010"/>
              <a:buFont typeface="Arial"/>
              <a:buNone/>
            </a:pPr>
            <a:endParaRPr sz="2010" b="0" i="0" u="none" strike="noStrike" cap="none">
              <a:solidFill>
                <a:srgbClr val="032F44"/>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2010"/>
              <a:buFont typeface="Arial"/>
              <a:buNone/>
            </a:pPr>
            <a:endParaRPr sz="2010" b="0" i="0" u="none" strike="noStrike" cap="none">
              <a:solidFill>
                <a:srgbClr val="032F44"/>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2010"/>
              <a:buFont typeface="Arial"/>
              <a:buNone/>
            </a:pPr>
            <a:endParaRPr sz="2010" b="0" i="0" u="none" strike="noStrike" cap="none">
              <a:solidFill>
                <a:srgbClr val="032F44"/>
              </a:solidFill>
              <a:latin typeface="Arial"/>
              <a:ea typeface="Arial"/>
              <a:cs typeface="Arial"/>
              <a:sym typeface="Arial"/>
            </a:endParaRPr>
          </a:p>
        </p:txBody>
      </p:sp>
      <p:sp>
        <p:nvSpPr>
          <p:cNvPr id="247" name="Google Shape;247;p18"/>
          <p:cNvSpPr/>
          <p:nvPr/>
        </p:nvSpPr>
        <p:spPr>
          <a:xfrm>
            <a:off x="1028700" y="9225828"/>
            <a:ext cx="16230600" cy="32472"/>
          </a:xfrm>
          <a:prstGeom prst="rect">
            <a:avLst/>
          </a:prstGeom>
          <a:solidFill>
            <a:srgbClr val="E8E8E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8" name="Google Shape;248;p18"/>
          <p:cNvSpPr/>
          <p:nvPr/>
        </p:nvSpPr>
        <p:spPr>
          <a:xfrm>
            <a:off x="831167" y="845705"/>
            <a:ext cx="820710" cy="940397"/>
          </a:xfrm>
          <a:custGeom>
            <a:avLst/>
            <a:gdLst/>
            <a:ahLst/>
            <a:cxnLst/>
            <a:rect l="l" t="t" r="r" b="b"/>
            <a:pathLst>
              <a:path w="820710" h="940397" extrusionOk="0">
                <a:moveTo>
                  <a:pt x="0" y="0"/>
                </a:moveTo>
                <a:lnTo>
                  <a:pt x="820710" y="0"/>
                </a:lnTo>
                <a:lnTo>
                  <a:pt x="820710" y="940398"/>
                </a:lnTo>
                <a:lnTo>
                  <a:pt x="0" y="940398"/>
                </a:lnTo>
                <a:lnTo>
                  <a:pt x="0" y="0"/>
                </a:lnTo>
                <a:close/>
              </a:path>
            </a:pathLst>
          </a:custGeom>
          <a:blipFill rotWithShape="1">
            <a:blip r:embed="rId3">
              <a:alphaModFix/>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49" name="Google Shape;249;p18"/>
          <p:cNvSpPr txBox="1"/>
          <p:nvPr/>
        </p:nvSpPr>
        <p:spPr>
          <a:xfrm>
            <a:off x="1799602" y="1089200"/>
            <a:ext cx="6040500" cy="369300"/>
          </a:xfrm>
          <a:prstGeom prst="rect">
            <a:avLst/>
          </a:prstGeom>
          <a:noFill/>
          <a:ln>
            <a:noFill/>
          </a:ln>
        </p:spPr>
        <p:txBody>
          <a:bodyPr spcFirstLastPara="1" wrap="square" lIns="0" tIns="0" rIns="0" bIns="0" anchor="t" anchorCtr="0">
            <a:spAutoFit/>
          </a:bodyPr>
          <a:lstStyle/>
          <a:p>
            <a:pPr marL="0" marR="0" lvl="0" indent="0" algn="l" rtl="0">
              <a:lnSpc>
                <a:spcPct val="139958"/>
              </a:lnSpc>
              <a:spcBef>
                <a:spcPts val="0"/>
              </a:spcBef>
              <a:spcAft>
                <a:spcPts val="0"/>
              </a:spcAft>
              <a:buClr>
                <a:srgbClr val="000000"/>
              </a:buClr>
              <a:buSzPts val="2400"/>
              <a:buFont typeface="Arial"/>
              <a:buNone/>
            </a:pPr>
            <a:r>
              <a:rPr lang="en-US" sz="2400" b="0" i="0" u="none" strike="noStrike" cap="none">
                <a:solidFill>
                  <a:srgbClr val="000000"/>
                </a:solidFill>
                <a:latin typeface="Oswald"/>
                <a:ea typeface="Oswald"/>
                <a:cs typeface="Oswald"/>
                <a:sym typeface="Oswald"/>
              </a:rPr>
              <a:t>BENSON C OF E PRIMARY SCHOOL</a:t>
            </a:r>
            <a:endParaRPr sz="1400" b="0" i="0" u="none" strike="noStrike" cap="none">
              <a:solidFill>
                <a:srgbClr val="000000"/>
              </a:solidFill>
              <a:latin typeface="Oswald"/>
              <a:ea typeface="Oswald"/>
              <a:cs typeface="Oswald"/>
              <a:sym typeface="Oswald"/>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54" name="Google Shape;254;p19"/>
          <p:cNvSpPr/>
          <p:nvPr/>
        </p:nvSpPr>
        <p:spPr>
          <a:xfrm>
            <a:off x="3131297" y="4023982"/>
            <a:ext cx="3132392" cy="4114800"/>
          </a:xfrm>
          <a:custGeom>
            <a:avLst/>
            <a:gdLst/>
            <a:ahLst/>
            <a:cxnLst/>
            <a:rect l="l" t="t" r="r" b="b"/>
            <a:pathLst>
              <a:path w="3132392" h="4114800" extrusionOk="0">
                <a:moveTo>
                  <a:pt x="0" y="0"/>
                </a:moveTo>
                <a:lnTo>
                  <a:pt x="3132391" y="0"/>
                </a:lnTo>
                <a:lnTo>
                  <a:pt x="3132391" y="4114800"/>
                </a:lnTo>
                <a:lnTo>
                  <a:pt x="0" y="4114800"/>
                </a:lnTo>
                <a:lnTo>
                  <a:pt x="0" y="0"/>
                </a:lnTo>
                <a:close/>
              </a:path>
            </a:pathLst>
          </a:custGeom>
          <a:blipFill rotWithShape="1">
            <a:blip r:embed="rId3">
              <a:alphaModFix/>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55" name="Google Shape;255;p19"/>
          <p:cNvSpPr/>
          <p:nvPr/>
        </p:nvSpPr>
        <p:spPr>
          <a:xfrm>
            <a:off x="831167" y="845705"/>
            <a:ext cx="820710" cy="940397"/>
          </a:xfrm>
          <a:custGeom>
            <a:avLst/>
            <a:gdLst/>
            <a:ahLst/>
            <a:cxnLst/>
            <a:rect l="l" t="t" r="r" b="b"/>
            <a:pathLst>
              <a:path w="820710" h="940397" extrusionOk="0">
                <a:moveTo>
                  <a:pt x="0" y="0"/>
                </a:moveTo>
                <a:lnTo>
                  <a:pt x="820710" y="0"/>
                </a:lnTo>
                <a:lnTo>
                  <a:pt x="820710" y="940398"/>
                </a:lnTo>
                <a:lnTo>
                  <a:pt x="0" y="940398"/>
                </a:lnTo>
                <a:lnTo>
                  <a:pt x="0" y="0"/>
                </a:lnTo>
                <a:close/>
              </a:path>
            </a:pathLst>
          </a:custGeom>
          <a:blipFill rotWithShape="1">
            <a:blip r:embed="rId4">
              <a:alphaModFix/>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56" name="Google Shape;256;p19"/>
          <p:cNvSpPr txBox="1"/>
          <p:nvPr/>
        </p:nvSpPr>
        <p:spPr>
          <a:xfrm>
            <a:off x="1799592" y="2296782"/>
            <a:ext cx="8928300" cy="12315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8000"/>
              <a:buFont typeface="Arial"/>
              <a:buNone/>
            </a:pPr>
            <a:r>
              <a:rPr lang="en-US" sz="8000" b="1" i="0" u="none" strike="noStrike" cap="none">
                <a:solidFill>
                  <a:srgbClr val="000000"/>
                </a:solidFill>
                <a:latin typeface="Crimson Pro"/>
                <a:ea typeface="Crimson Pro"/>
                <a:cs typeface="Crimson Pro"/>
                <a:sym typeface="Crimson Pro"/>
              </a:rPr>
              <a:t>Any questions?</a:t>
            </a:r>
            <a:endParaRPr sz="1400" b="0" i="0" u="none" strike="noStrike" cap="none">
              <a:solidFill>
                <a:srgbClr val="000000"/>
              </a:solidFill>
              <a:latin typeface="Arial"/>
              <a:ea typeface="Arial"/>
              <a:cs typeface="Arial"/>
              <a:sym typeface="Arial"/>
            </a:endParaRPr>
          </a:p>
        </p:txBody>
      </p:sp>
      <p:sp>
        <p:nvSpPr>
          <p:cNvPr id="257" name="Google Shape;257;p19"/>
          <p:cNvSpPr/>
          <p:nvPr/>
        </p:nvSpPr>
        <p:spPr>
          <a:xfrm>
            <a:off x="7577804" y="4023982"/>
            <a:ext cx="3132392" cy="4114800"/>
          </a:xfrm>
          <a:custGeom>
            <a:avLst/>
            <a:gdLst/>
            <a:ahLst/>
            <a:cxnLst/>
            <a:rect l="l" t="t" r="r" b="b"/>
            <a:pathLst>
              <a:path w="3132392" h="4114800" extrusionOk="0">
                <a:moveTo>
                  <a:pt x="0" y="0"/>
                </a:moveTo>
                <a:lnTo>
                  <a:pt x="3132392" y="0"/>
                </a:lnTo>
                <a:lnTo>
                  <a:pt x="3132392" y="4114800"/>
                </a:lnTo>
                <a:lnTo>
                  <a:pt x="0" y="4114800"/>
                </a:lnTo>
                <a:lnTo>
                  <a:pt x="0" y="0"/>
                </a:lnTo>
                <a:close/>
              </a:path>
            </a:pathLst>
          </a:custGeom>
          <a:blipFill rotWithShape="1">
            <a:blip r:embed="rId3">
              <a:alphaModFix/>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58" name="Google Shape;258;p19"/>
          <p:cNvSpPr/>
          <p:nvPr/>
        </p:nvSpPr>
        <p:spPr>
          <a:xfrm>
            <a:off x="12024646" y="4023982"/>
            <a:ext cx="3132392" cy="4114800"/>
          </a:xfrm>
          <a:custGeom>
            <a:avLst/>
            <a:gdLst/>
            <a:ahLst/>
            <a:cxnLst/>
            <a:rect l="l" t="t" r="r" b="b"/>
            <a:pathLst>
              <a:path w="3132392" h="4114800" extrusionOk="0">
                <a:moveTo>
                  <a:pt x="0" y="0"/>
                </a:moveTo>
                <a:lnTo>
                  <a:pt x="3132391" y="0"/>
                </a:lnTo>
                <a:lnTo>
                  <a:pt x="3132391" y="4114800"/>
                </a:lnTo>
                <a:lnTo>
                  <a:pt x="0" y="4114800"/>
                </a:lnTo>
                <a:lnTo>
                  <a:pt x="0" y="0"/>
                </a:lnTo>
                <a:close/>
              </a:path>
            </a:pathLst>
          </a:custGeom>
          <a:blipFill rotWithShape="1">
            <a:blip r:embed="rId3">
              <a:alphaModFix/>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59" name="Google Shape;259;p19"/>
          <p:cNvSpPr txBox="1"/>
          <p:nvPr/>
        </p:nvSpPr>
        <p:spPr>
          <a:xfrm>
            <a:off x="1799602" y="1089200"/>
            <a:ext cx="6040500" cy="369300"/>
          </a:xfrm>
          <a:prstGeom prst="rect">
            <a:avLst/>
          </a:prstGeom>
          <a:noFill/>
          <a:ln>
            <a:noFill/>
          </a:ln>
        </p:spPr>
        <p:txBody>
          <a:bodyPr spcFirstLastPara="1" wrap="square" lIns="0" tIns="0" rIns="0" bIns="0" anchor="t" anchorCtr="0">
            <a:spAutoFit/>
          </a:bodyPr>
          <a:lstStyle/>
          <a:p>
            <a:pPr marL="0" marR="0" lvl="0" indent="0" algn="l" rtl="0">
              <a:lnSpc>
                <a:spcPct val="139958"/>
              </a:lnSpc>
              <a:spcBef>
                <a:spcPts val="0"/>
              </a:spcBef>
              <a:spcAft>
                <a:spcPts val="0"/>
              </a:spcAft>
              <a:buClr>
                <a:srgbClr val="000000"/>
              </a:buClr>
              <a:buSzPts val="2400"/>
              <a:buFont typeface="Arial"/>
              <a:buNone/>
            </a:pPr>
            <a:r>
              <a:rPr lang="en-US" sz="2400" b="0" i="0" u="none" strike="noStrike" cap="none">
                <a:solidFill>
                  <a:srgbClr val="000000"/>
                </a:solidFill>
                <a:latin typeface="Oswald"/>
                <a:ea typeface="Oswald"/>
                <a:cs typeface="Oswald"/>
                <a:sym typeface="Oswald"/>
              </a:rPr>
              <a:t>BENSON C OF E PRIMARY SCHOOL</a:t>
            </a:r>
            <a:endParaRPr sz="1400" b="0" i="0" u="none" strike="noStrike" cap="none">
              <a:solidFill>
                <a:srgbClr val="000000"/>
              </a:solidFill>
              <a:latin typeface="Oswald"/>
              <a:ea typeface="Oswald"/>
              <a:cs typeface="Oswald"/>
              <a:sym typeface="Oswald"/>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1965</Words>
  <Application>Microsoft Office PowerPoint</Application>
  <PresentationFormat>Custom</PresentationFormat>
  <Paragraphs>214</Paragraphs>
  <Slides>19</Slides>
  <Notes>19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Calibri</vt:lpstr>
      <vt:lpstr>Crimson Pro</vt:lpstr>
      <vt:lpstr>Oswald</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Teacher</dc:creator>
  <cp:lastModifiedBy>Amy Pearce</cp:lastModifiedBy>
  <cp:revision>1</cp:revision>
  <dcterms:created xsi:type="dcterms:W3CDTF">2006-08-16T00:00:00Z</dcterms:created>
  <dcterms:modified xsi:type="dcterms:W3CDTF">2026-02-06T15:07:20Z</dcterms:modified>
</cp:coreProperties>
</file>